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9" r:id="rId1"/>
    <p:sldMasterId id="2147483907" r:id="rId2"/>
    <p:sldMasterId id="2147483755" r:id="rId3"/>
  </p:sldMasterIdLst>
  <p:notesMasterIdLst>
    <p:notesMasterId r:id="rId11"/>
  </p:notesMasterIdLst>
  <p:handoutMasterIdLst>
    <p:handoutMasterId r:id="rId12"/>
  </p:handoutMasterIdLst>
  <p:sldIdLst>
    <p:sldId id="267" r:id="rId4"/>
    <p:sldId id="268" r:id="rId5"/>
    <p:sldId id="270" r:id="rId6"/>
    <p:sldId id="271" r:id="rId7"/>
    <p:sldId id="272" r:id="rId8"/>
    <p:sldId id="258" r:id="rId9"/>
    <p:sldId id="264" r:id="rId10"/>
  </p:sldIdLst>
  <p:sldSz cx="9144000" cy="5143500" type="screen16x9"/>
  <p:notesSz cx="6858000" cy="9144000"/>
  <p:defaultTextStyle>
    <a:defPPr>
      <a:defRPr lang="en-US"/>
    </a:defPPr>
    <a:lvl1pPr marL="0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1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36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2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28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3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19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65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eidi Sleep" initials="" lastIdx="2" clrIdx="0"/>
  <p:cmAuthor id="1" name="Katy Keim" initials="" lastIdx="27" clrIdx="1"/>
  <p:cmAuthor id="2" name="Jared Cunningham" initials="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2657"/>
    <a:srgbClr val="287DA3"/>
    <a:srgbClr val="AA4282"/>
    <a:srgbClr val="37A5CD"/>
    <a:srgbClr val="0E526F"/>
    <a:srgbClr val="439944"/>
    <a:srgbClr val="572A6A"/>
    <a:srgbClr val="49A757"/>
    <a:srgbClr val="E02C5A"/>
    <a:srgbClr val="9830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43" autoAdjust="0"/>
    <p:restoredTop sz="89508" autoAdjust="0"/>
  </p:normalViewPr>
  <p:slideViewPr>
    <p:cSldViewPr snapToGrid="0">
      <p:cViewPr varScale="1">
        <p:scale>
          <a:sx n="123" d="100"/>
          <a:sy n="123" d="100"/>
        </p:scale>
        <p:origin x="-112" y="-384"/>
      </p:cViewPr>
      <p:guideLst>
        <p:guide orient="horz" pos="899"/>
        <p:guide orient="horz" pos="1044"/>
        <p:guide orient="horz" pos="2197"/>
        <p:guide orient="horz" pos="2775"/>
        <p:guide orient="horz" pos="1619"/>
        <p:guide orient="horz" pos="468"/>
        <p:guide pos="2644"/>
        <p:guide pos="1728"/>
        <p:guide pos="2303"/>
        <p:guide pos="1152"/>
        <p:guide pos="3457"/>
        <p:guide pos="4032"/>
        <p:guide pos="4618"/>
        <p:guide pos="5176"/>
        <p:guide pos="5527"/>
        <p:guide pos="575"/>
        <p:guide pos="2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6DED20-4F7D-6B4A-8197-F8502F4E3791}" type="datetimeFigureOut">
              <a:rPr lang="en-US" smtClean="0"/>
              <a:pPr/>
              <a:t>6/1/15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53386-3E2F-A648-976F-A1F95C1922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7962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D7A8EB-4B8E-3440-AF97-8C6CFD33A07A}" type="datetimeFigureOut">
              <a:rPr lang="en-US" smtClean="0"/>
              <a:pPr/>
              <a:t>6/1/15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3C70C1-DF38-044E-8939-921331A787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1520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1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6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2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28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3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19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65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3C70C1-DF38-044E-8939-921331A7872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30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3C70C1-DF38-044E-8939-921331A787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30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3C70C1-DF38-044E-8939-921331A7872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30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3C70C1-DF38-044E-8939-921331A7872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30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FINISH</a:t>
            </a:r>
            <a:r>
              <a:rPr lang="en-US" baseline="0" dirty="0" smtClean="0"/>
              <a:t> ALL SESSIONS ON THIS SLIDE – REMIND ATTENDEES TO COMPLETE THE SURVEY FOR THE SESSION ON MOBILE APP.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3C70C1-DF38-044E-8939-921331A7872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968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FINISH</a:t>
            </a:r>
            <a:r>
              <a:rPr lang="en-US" baseline="0" dirty="0" smtClean="0"/>
              <a:t> ALL SESSIONS ON THIS SLIDE – REMIND ATTENDEES TO COMPLETE THE SURVEY FOR THE SESSION ON MOBILE APP.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3C70C1-DF38-044E-8939-921331A7872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968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microsoft.com/office/2007/relationships/hdphoto" Target="../media/hdphoto2.wdp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microsoft.com/office/2007/relationships/hdphoto" Target="../media/hdphoto3.wdp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microsoft.com/office/2007/relationships/hdphoto" Target="../media/hdphoto4.wdp"/><Relationship Id="rId5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microsoft.com/office/2007/relationships/hdphoto" Target="../media/hdphoto2.wdp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Klout 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2797485" cy="5143500"/>
          </a:xfrm>
          <a:prstGeom prst="rect">
            <a:avLst/>
          </a:prstGeom>
          <a:solidFill>
            <a:srgbClr val="0E526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event-girl.png"/>
          <p:cNvPicPr>
            <a:picLocks noChangeAspect="1"/>
          </p:cNvPicPr>
          <p:nvPr userDrawn="1"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690"/>
          <a:stretch/>
        </p:blipFill>
        <p:spPr>
          <a:xfrm>
            <a:off x="5295293" y="0"/>
            <a:ext cx="3848707" cy="5143500"/>
          </a:xfrm>
          <a:prstGeom prst="rect">
            <a:avLst/>
          </a:prstGeom>
        </p:spPr>
      </p:pic>
      <p:sp>
        <p:nvSpPr>
          <p:cNvPr id="13" name="Parallelogram 12"/>
          <p:cNvSpPr/>
          <p:nvPr userDrawn="1"/>
        </p:nvSpPr>
        <p:spPr>
          <a:xfrm>
            <a:off x="-257960" y="0"/>
            <a:ext cx="8274867" cy="5143500"/>
          </a:xfrm>
          <a:prstGeom prst="parallelogram">
            <a:avLst>
              <a:gd name="adj" fmla="val 57050"/>
            </a:avLst>
          </a:prstGeom>
          <a:solidFill>
            <a:srgbClr val="0E526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56639" y="1497879"/>
            <a:ext cx="6905271" cy="1957388"/>
          </a:xfrm>
        </p:spPr>
        <p:txBody>
          <a:bodyPr>
            <a:normAutofit/>
          </a:bodyPr>
          <a:lstStyle>
            <a:lvl1pPr>
              <a:defRPr sz="5400" b="0" i="0" cap="none" spc="-150">
                <a:effectLst>
                  <a:outerShdw blurRad="279400" dir="5400000" algn="t" rotWithShape="0">
                    <a:prstClr val="black">
                      <a:alpha val="20000"/>
                    </a:prstClr>
                  </a:outerShdw>
                </a:effectLst>
                <a:latin typeface="Lato Light"/>
                <a:cs typeface="Lato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6008" y="3460027"/>
            <a:ext cx="5518150" cy="660989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82651" y="4767263"/>
            <a:ext cx="1748568" cy="273844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80872" y="4767263"/>
            <a:ext cx="1199508" cy="273844"/>
          </a:xfrm>
        </p:spPr>
        <p:txBody>
          <a:bodyPr/>
          <a:lstStyle>
            <a:lvl1pPr algn="l">
              <a:defRPr/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WHlogolockup.png"/>
          <p:cNvPicPr>
            <a:picLocks noChangeAspect="1"/>
          </p:cNvPicPr>
          <p:nvPr userDrawn="1"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755" y="4519839"/>
            <a:ext cx="2095756" cy="417922"/>
          </a:xfrm>
          <a:prstGeom prst="rect">
            <a:avLst/>
          </a:prstGeom>
        </p:spPr>
      </p:pic>
      <p:pic>
        <p:nvPicPr>
          <p:cNvPr id="16" name="Picture 15" descr="linc15-logo-final.png"/>
          <p:cNvPicPr>
            <a:picLocks noChangeAspect="1"/>
          </p:cNvPicPr>
          <p:nvPr userDrawn="1"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615" y="550654"/>
            <a:ext cx="2164939" cy="6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35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 descr="macbook_pro2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8768" y="987502"/>
            <a:ext cx="3573224" cy="19274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 descr="macbook_pro2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3516" y="987502"/>
            <a:ext cx="3573224" cy="19274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912813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5176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514237" y="1117602"/>
            <a:ext cx="2458720" cy="1530349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5198761" y="1117602"/>
            <a:ext cx="2458720" cy="1530349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12813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575176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314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912813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5176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1625918" y="783202"/>
            <a:ext cx="2163762" cy="2166126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0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5318919" y="783202"/>
            <a:ext cx="2163762" cy="2166126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12813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575176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545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912814" y="2314576"/>
            <a:ext cx="2416594" cy="792480"/>
          </a:xfrm>
        </p:spPr>
        <p:txBody>
          <a:bodyPr anchor="b" anchorCtr="0"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1361758" y="890905"/>
            <a:ext cx="1452562" cy="145415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368460" y="2314576"/>
            <a:ext cx="2416594" cy="792480"/>
          </a:xfrm>
        </p:spPr>
        <p:txBody>
          <a:bodyPr anchor="b" anchorCtr="0"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3817405" y="890905"/>
            <a:ext cx="1452562" cy="145415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5810142" y="2314576"/>
            <a:ext cx="2416594" cy="792480"/>
          </a:xfrm>
        </p:spPr>
        <p:txBody>
          <a:bodyPr anchor="b" anchorCtr="0"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6259087" y="890905"/>
            <a:ext cx="1452562" cy="145415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912814" y="3188334"/>
            <a:ext cx="2416594" cy="146494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368460" y="3188334"/>
            <a:ext cx="2416594" cy="146494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5810142" y="3188334"/>
            <a:ext cx="2416594" cy="146494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8115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3191070"/>
            <a:ext cx="9144000" cy="19524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pic>
        <p:nvPicPr>
          <p:cNvPr id="16" name="Content Placeholder 6" descr="iPhone_5s_Front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1" r="-6736"/>
          <a:stretch/>
        </p:blipFill>
        <p:spPr>
          <a:xfrm>
            <a:off x="4564064" y="862566"/>
            <a:ext cx="1388515" cy="2770528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4697709" y="1266415"/>
            <a:ext cx="1062058" cy="1893825"/>
          </a:xfrm>
          <a:prstGeom prst="rect">
            <a:avLst/>
          </a:prstGeom>
          <a:solidFill>
            <a:srgbClr val="252525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6" descr="iPhone_5s_Front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1" r="-6736"/>
          <a:stretch/>
        </p:blipFill>
        <p:spPr>
          <a:xfrm>
            <a:off x="882916" y="862566"/>
            <a:ext cx="1388515" cy="2770528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1013782" y="1266264"/>
            <a:ext cx="1062058" cy="1893825"/>
          </a:xfrm>
          <a:prstGeom prst="rect">
            <a:avLst/>
          </a:prstGeom>
          <a:solidFill>
            <a:srgbClr val="252525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187893" y="1287647"/>
            <a:ext cx="2325370" cy="4683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187893" y="1755960"/>
            <a:ext cx="2325370" cy="1025207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5860942" y="1287647"/>
            <a:ext cx="2325370" cy="4683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5860942" y="1755960"/>
            <a:ext cx="2325370" cy="1025207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2650" y="3533960"/>
            <a:ext cx="7334250" cy="102520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1006443" y="1268253"/>
            <a:ext cx="1071766" cy="1893887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7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4690503" y="1268253"/>
            <a:ext cx="1071766" cy="1893887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958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nd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3191070"/>
            <a:ext cx="9144000" cy="19524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pic>
        <p:nvPicPr>
          <p:cNvPr id="15" name="Content Placeholder 6" descr="iPhone_5s_Front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1" r="-6736"/>
          <a:stretch/>
        </p:blipFill>
        <p:spPr>
          <a:xfrm>
            <a:off x="2635150" y="862566"/>
            <a:ext cx="1388515" cy="2770528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2762250" y="1266264"/>
            <a:ext cx="1069974" cy="1893825"/>
          </a:xfrm>
          <a:prstGeom prst="rect">
            <a:avLst/>
          </a:prstGeom>
          <a:solidFill>
            <a:schemeClr val="tx1">
              <a:lumMod val="50000"/>
            </a:schemeClr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940128" y="1287647"/>
            <a:ext cx="2325370" cy="4683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40128" y="1755960"/>
            <a:ext cx="2325370" cy="1025207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2650" y="3533960"/>
            <a:ext cx="7334250" cy="102520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2768600" y="1268253"/>
            <a:ext cx="1058819" cy="1893887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707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2696473"/>
            <a:ext cx="9144000" cy="24470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 flipH="1" flipV="1">
            <a:off x="6400801" y="3166881"/>
            <a:ext cx="506601" cy="312920"/>
          </a:xfrm>
          <a:prstGeom prst="line">
            <a:avLst/>
          </a:prstGeom>
          <a:ln w="9525" cmpd="sng">
            <a:solidFill>
              <a:srgbClr val="262626">
                <a:alpha val="42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2279554" y="3166881"/>
            <a:ext cx="463647" cy="312920"/>
          </a:xfrm>
          <a:prstGeom prst="line">
            <a:avLst/>
          </a:prstGeom>
          <a:ln w="9525" cmpd="sng">
            <a:solidFill>
              <a:srgbClr val="262626">
                <a:alpha val="42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>
            <a:off x="4564063" y="3006118"/>
            <a:ext cx="0" cy="417964"/>
          </a:xfrm>
          <a:prstGeom prst="line">
            <a:avLst/>
          </a:prstGeom>
          <a:ln w="9525" cmpd="sng">
            <a:solidFill>
              <a:srgbClr val="262626">
                <a:alpha val="42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macbook_pro2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9554" y="742950"/>
            <a:ext cx="4584894" cy="247320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72459" y="4098308"/>
            <a:ext cx="2164552" cy="46831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2998180" y="910006"/>
            <a:ext cx="3145302" cy="1962912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6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1439616" y="346749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7" name="Picture Placeholder 9"/>
          <p:cNvSpPr>
            <a:spLocks noGrp="1"/>
          </p:cNvSpPr>
          <p:nvPr>
            <p:ph type="pic" sz="quarter" idx="24"/>
          </p:nvPr>
        </p:nvSpPr>
        <p:spPr>
          <a:xfrm>
            <a:off x="4243640" y="346749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8" name="Picture Placeholder 9"/>
          <p:cNvSpPr>
            <a:spLocks noGrp="1"/>
          </p:cNvSpPr>
          <p:nvPr>
            <p:ph type="pic" sz="quarter" idx="25"/>
          </p:nvPr>
        </p:nvSpPr>
        <p:spPr>
          <a:xfrm>
            <a:off x="7072403" y="346749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6"/>
          </p:nvPr>
        </p:nvSpPr>
        <p:spPr>
          <a:xfrm>
            <a:off x="3481788" y="4098308"/>
            <a:ext cx="2164552" cy="46831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6310551" y="4098308"/>
            <a:ext cx="2164552" cy="46831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0374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macbook_pro2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4417" y="1843107"/>
            <a:ext cx="4584894" cy="247320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05862" y="2490858"/>
            <a:ext cx="1794378" cy="468313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912813" y="1995507"/>
            <a:ext cx="3136158" cy="1981200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6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5487989" y="186004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0" y="1149"/>
            <a:ext cx="9144000" cy="13938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35" name="Right Triangle 34"/>
          <p:cNvSpPr/>
          <p:nvPr userDrawn="1"/>
        </p:nvSpPr>
        <p:spPr>
          <a:xfrm rot="5400000">
            <a:off x="1828800" y="1355529"/>
            <a:ext cx="306294" cy="306294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36" name="Date Placeholder 2"/>
          <p:cNvSpPr>
            <a:spLocks noGrp="1"/>
          </p:cNvSpPr>
          <p:nvPr>
            <p:ph type="dt" sz="half" idx="10"/>
          </p:nvPr>
        </p:nvSpPr>
        <p:spPr>
          <a:xfrm>
            <a:off x="6511429" y="4767263"/>
            <a:ext cx="170815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80170" y="4767263"/>
            <a:ext cx="1663700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6669172" y="2490858"/>
            <a:ext cx="1794378" cy="468313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0" name="Picture Placeholder 9"/>
          <p:cNvSpPr>
            <a:spLocks noGrp="1"/>
          </p:cNvSpPr>
          <p:nvPr>
            <p:ph type="pic" sz="quarter" idx="25"/>
          </p:nvPr>
        </p:nvSpPr>
        <p:spPr>
          <a:xfrm>
            <a:off x="7251299" y="186004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1" name="Text Placeholder 3"/>
          <p:cNvSpPr>
            <a:spLocks noGrp="1"/>
          </p:cNvSpPr>
          <p:nvPr>
            <p:ph type="body" sz="quarter" idx="26"/>
          </p:nvPr>
        </p:nvSpPr>
        <p:spPr>
          <a:xfrm>
            <a:off x="4905862" y="3702053"/>
            <a:ext cx="1794378" cy="468313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9"/>
          <p:cNvSpPr>
            <a:spLocks noGrp="1"/>
          </p:cNvSpPr>
          <p:nvPr>
            <p:ph type="pic" sz="quarter" idx="27"/>
          </p:nvPr>
        </p:nvSpPr>
        <p:spPr>
          <a:xfrm>
            <a:off x="5487989" y="3071238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3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6669172" y="3702053"/>
            <a:ext cx="1794378" cy="468313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4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7251299" y="3071238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2650" y="211669"/>
            <a:ext cx="7334250" cy="102520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714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macbook_pro2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4417" y="1843107"/>
            <a:ext cx="4584894" cy="247320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912813" y="1995507"/>
            <a:ext cx="3136158" cy="1981200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33" name="Rectangle 32"/>
          <p:cNvSpPr/>
          <p:nvPr userDrawn="1"/>
        </p:nvSpPr>
        <p:spPr>
          <a:xfrm>
            <a:off x="0" y="1149"/>
            <a:ext cx="9144000" cy="13938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35" name="Right Triangle 34"/>
          <p:cNvSpPr/>
          <p:nvPr userDrawn="1"/>
        </p:nvSpPr>
        <p:spPr>
          <a:xfrm rot="5400000">
            <a:off x="1828800" y="1355529"/>
            <a:ext cx="306294" cy="306294"/>
          </a:xfrm>
          <a:prstGeom prst="rtTriangl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36" name="Date Placeholder 2"/>
          <p:cNvSpPr>
            <a:spLocks noGrp="1"/>
          </p:cNvSpPr>
          <p:nvPr>
            <p:ph type="dt" sz="half" idx="10"/>
          </p:nvPr>
        </p:nvSpPr>
        <p:spPr>
          <a:xfrm>
            <a:off x="6511429" y="4767263"/>
            <a:ext cx="170815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80169" y="4767263"/>
            <a:ext cx="1663700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2650" y="211669"/>
            <a:ext cx="7334250" cy="102520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956247" y="1657350"/>
            <a:ext cx="3260653" cy="2733675"/>
          </a:xfrm>
        </p:spPr>
        <p:txBody>
          <a:bodyPr/>
          <a:lstStyle>
            <a:lvl1pPr>
              <a:spcBef>
                <a:spcPts val="1176"/>
              </a:spcBef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925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Oval 2"/>
          <p:cNvSpPr/>
          <p:nvPr userDrawn="1"/>
        </p:nvSpPr>
        <p:spPr>
          <a:xfrm>
            <a:off x="1748176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 userDrawn="1"/>
        </p:nvSpPr>
        <p:spPr>
          <a:xfrm>
            <a:off x="5034705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910609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910609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5197138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197138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3729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Oval 2"/>
          <p:cNvSpPr/>
          <p:nvPr userDrawn="1"/>
        </p:nvSpPr>
        <p:spPr>
          <a:xfrm>
            <a:off x="912813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3398541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 userDrawn="1"/>
        </p:nvSpPr>
        <p:spPr>
          <a:xfrm>
            <a:off x="5885854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075246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075246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3560973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3560973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6048287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048287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270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/>
          <p:cNvSpPr/>
          <p:nvPr userDrawn="1"/>
        </p:nvSpPr>
        <p:spPr>
          <a:xfrm>
            <a:off x="-3043627" y="0"/>
            <a:ext cx="8533233" cy="5143500"/>
          </a:xfrm>
          <a:prstGeom prst="parallelogram">
            <a:avLst>
              <a:gd name="adj" fmla="val 57050"/>
            </a:avLst>
          </a:prstGeom>
          <a:solidFill>
            <a:srgbClr val="0E526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577513" y="824400"/>
            <a:ext cx="3494700" cy="3494700"/>
          </a:xfrm>
          <a:prstGeom prst="chord">
            <a:avLst>
              <a:gd name="adj1" fmla="val 3716809"/>
              <a:gd name="adj2" fmla="val 21426525"/>
            </a:avLst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448077" y="1702620"/>
            <a:ext cx="4367212" cy="704909"/>
          </a:xfrm>
        </p:spPr>
        <p:txBody>
          <a:bodyPr>
            <a:normAutofit/>
          </a:bodyPr>
          <a:lstStyle>
            <a:lvl1pPr marL="0" indent="0">
              <a:buNone/>
              <a:defRPr sz="4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first name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448077" y="2330874"/>
            <a:ext cx="4367212" cy="651156"/>
          </a:xfrm>
        </p:spPr>
        <p:txBody>
          <a:bodyPr>
            <a:normAutofit/>
          </a:bodyPr>
          <a:lstStyle>
            <a:lvl1pPr marL="0" indent="0">
              <a:buNone/>
              <a:defRPr sz="4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last name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448077" y="2982630"/>
            <a:ext cx="4367212" cy="651156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778339437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Oval 2"/>
          <p:cNvSpPr/>
          <p:nvPr userDrawn="1"/>
        </p:nvSpPr>
        <p:spPr>
          <a:xfrm>
            <a:off x="831948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 userDrawn="1"/>
        </p:nvSpPr>
        <p:spPr>
          <a:xfrm>
            <a:off x="2176679" y="2531108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3521410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4872600" y="2531108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6210871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7" name="Text Placeholder 3"/>
          <p:cNvSpPr>
            <a:spLocks noGrp="1"/>
          </p:cNvSpPr>
          <p:nvPr userDrawn="1">
            <p:ph type="body" sz="quarter" idx="13"/>
          </p:nvPr>
        </p:nvSpPr>
        <p:spPr>
          <a:xfrm>
            <a:off x="879449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3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879449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3560973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3560973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6258372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258372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29"/>
          </p:nvPr>
        </p:nvSpPr>
        <p:spPr>
          <a:xfrm>
            <a:off x="4920101" y="2827536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4920101" y="3701296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31"/>
          </p:nvPr>
        </p:nvSpPr>
        <p:spPr>
          <a:xfrm>
            <a:off x="2224180" y="2827536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2224180" y="3701296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377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Oval 2"/>
          <p:cNvSpPr/>
          <p:nvPr userDrawn="1"/>
        </p:nvSpPr>
        <p:spPr>
          <a:xfrm>
            <a:off x="1526501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 userDrawn="1"/>
        </p:nvSpPr>
        <p:spPr>
          <a:xfrm>
            <a:off x="2871232" y="2531108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4215963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567153" y="2531108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7" name="Text Placeholder 3"/>
          <p:cNvSpPr>
            <a:spLocks noGrp="1"/>
          </p:cNvSpPr>
          <p:nvPr userDrawn="1">
            <p:ph type="body" sz="quarter" idx="13"/>
          </p:nvPr>
        </p:nvSpPr>
        <p:spPr>
          <a:xfrm>
            <a:off x="1574002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3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574002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4255526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4255526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29"/>
          </p:nvPr>
        </p:nvSpPr>
        <p:spPr>
          <a:xfrm>
            <a:off x="5614654" y="2827536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5614654" y="3701296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31"/>
          </p:nvPr>
        </p:nvSpPr>
        <p:spPr>
          <a:xfrm>
            <a:off x="2918733" y="2827536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2918733" y="3701296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329BC7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92997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912814" y="1319709"/>
            <a:ext cx="2304286" cy="2306803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5912614" y="1319709"/>
            <a:ext cx="2304286" cy="2306803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5" name="Picture Placeholder 9"/>
          <p:cNvSpPr>
            <a:spLocks noGrp="1"/>
          </p:cNvSpPr>
          <p:nvPr>
            <p:ph type="pic" sz="quarter" idx="19"/>
          </p:nvPr>
        </p:nvSpPr>
        <p:spPr>
          <a:xfrm>
            <a:off x="3411921" y="1319709"/>
            <a:ext cx="2304286" cy="2306803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075246" y="3639292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3560973" y="3639292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6048287" y="3639292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6952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0" y="3103564"/>
            <a:ext cx="9144000" cy="2039937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8769" y="738416"/>
            <a:ext cx="7328132" cy="19539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rgbClr val="FFFFF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4958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7432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2934" y="96210"/>
            <a:ext cx="4668267" cy="55453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571087" y="4767263"/>
            <a:ext cx="1743507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476942" y="4767263"/>
            <a:ext cx="885825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72934" y="1068387"/>
            <a:ext cx="4643967" cy="3479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66700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>
          <a:xfrm>
            <a:off x="6515617" y="4767263"/>
            <a:ext cx="1708150" cy="27384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539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400800" y="0"/>
            <a:ext cx="2743200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159" y="96210"/>
            <a:ext cx="4668267" cy="56338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12814" y="1068387"/>
            <a:ext cx="4643967" cy="3479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982925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07153" y="4767263"/>
            <a:ext cx="1743507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813008" y="4767263"/>
            <a:ext cx="885825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3851683" y="4767263"/>
            <a:ext cx="1708150" cy="27384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495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579938" y="0"/>
            <a:ext cx="4564063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651" y="96210"/>
            <a:ext cx="4140955" cy="56261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38651" y="1068387"/>
            <a:ext cx="4110398" cy="3479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168761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2859" y="4767263"/>
            <a:ext cx="1504552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960338" y="4767263"/>
            <a:ext cx="420388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2475463" y="4767263"/>
            <a:ext cx="1708150" cy="27384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56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4564063" cy="51435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6168" y="96210"/>
            <a:ext cx="4031122" cy="55818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775779" y="1068387"/>
            <a:ext cx="4001376" cy="3479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35254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960580" y="4767263"/>
            <a:ext cx="1504552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8059" y="4767263"/>
            <a:ext cx="420388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7073184" y="4767263"/>
            <a:ext cx="1708150" cy="27384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395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8769" y="1059430"/>
            <a:ext cx="7328132" cy="302146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4800" b="0" i="0" baseline="0">
                <a:solidFill>
                  <a:srgbClr val="FFFFFF"/>
                </a:solidFill>
                <a:latin typeface="Lato Light"/>
                <a:cs typeface="Lato Light"/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0392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8769" y="1059430"/>
            <a:ext cx="7328132" cy="302146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 b="0" i="0" baseline="0">
                <a:solidFill>
                  <a:srgbClr val="FFFFFF"/>
                </a:solidFill>
                <a:latin typeface="Lato Light"/>
                <a:cs typeface="Lato Light"/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275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peak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/>
          <p:cNvSpPr/>
          <p:nvPr userDrawn="1"/>
        </p:nvSpPr>
        <p:spPr>
          <a:xfrm>
            <a:off x="-3096103" y="0"/>
            <a:ext cx="9477224" cy="5143500"/>
          </a:xfrm>
          <a:prstGeom prst="parallelogram">
            <a:avLst>
              <a:gd name="adj" fmla="val 57050"/>
            </a:avLst>
          </a:prstGeom>
          <a:solidFill>
            <a:srgbClr val="0E526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1679344" y="621117"/>
            <a:ext cx="2363856" cy="236385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5205753" y="621117"/>
            <a:ext cx="2363856" cy="236385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 hasCustomPrompt="1"/>
          </p:nvPr>
        </p:nvSpPr>
        <p:spPr>
          <a:xfrm>
            <a:off x="1666097" y="3002679"/>
            <a:ext cx="2385076" cy="713237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 hasCustomPrompt="1"/>
          </p:nvPr>
        </p:nvSpPr>
        <p:spPr>
          <a:xfrm>
            <a:off x="1657089" y="3736909"/>
            <a:ext cx="2395250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5192506" y="3002679"/>
            <a:ext cx="2385076" cy="713237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5183498" y="3736909"/>
            <a:ext cx="2395250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344845749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88769" y="96210"/>
            <a:ext cx="7328132" cy="561069"/>
          </a:xfrm>
        </p:spPr>
        <p:txBody>
          <a:bodyPr>
            <a:noAutofit/>
          </a:bodyPr>
          <a:lstStyle>
            <a:lvl1pPr algn="ctr">
              <a:defRPr sz="1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9279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2771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769" y="105831"/>
            <a:ext cx="7328132" cy="556674"/>
          </a:xfrm>
        </p:spPr>
        <p:txBody>
          <a:bodyPr vert="horz"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3329408" y="668804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29572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 userDrawn="1"/>
        </p:nvSpPr>
        <p:spPr>
          <a:xfrm>
            <a:off x="-2912937" y="0"/>
            <a:ext cx="8274867" cy="5143500"/>
          </a:xfrm>
          <a:prstGeom prst="parallelogram">
            <a:avLst>
              <a:gd name="adj" fmla="val 57050"/>
            </a:avLst>
          </a:prstGeom>
          <a:solidFill>
            <a:srgbClr val="0E526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2184702" cy="5143500"/>
          </a:xfrm>
          <a:prstGeom prst="rect">
            <a:avLst/>
          </a:prstGeom>
          <a:solidFill>
            <a:srgbClr val="0E526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603942"/>
            <a:ext cx="3684896" cy="4005558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0020" y="603941"/>
            <a:ext cx="3296879" cy="4014439"/>
          </a:xfrm>
        </p:spPr>
        <p:txBody>
          <a:bodyPr anchor="ctr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47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 userDrawn="1"/>
        </p:nvSpPr>
        <p:spPr>
          <a:xfrm>
            <a:off x="-888091" y="0"/>
            <a:ext cx="8274867" cy="5143500"/>
          </a:xfrm>
          <a:prstGeom prst="parallelogram">
            <a:avLst>
              <a:gd name="adj" fmla="val 57050"/>
            </a:avLst>
          </a:prstGeom>
          <a:solidFill>
            <a:srgbClr val="287DA3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2184702" cy="5143500"/>
          </a:xfrm>
          <a:prstGeom prst="rect">
            <a:avLst/>
          </a:prstGeom>
          <a:solidFill>
            <a:srgbClr val="287DA3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96184" y="4767263"/>
            <a:ext cx="170815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smtClean="0"/>
              <a:t>linc15 #</a:t>
            </a:r>
            <a:r>
              <a:rPr lang="en-US" dirty="0" err="1" smtClean="0"/>
              <a:t>hackathon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434019" y="128463"/>
            <a:ext cx="22759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FFFF"/>
                </a:solidFill>
                <a:latin typeface="Lato Light"/>
                <a:cs typeface="Lato Light"/>
              </a:rPr>
              <a:t>Thank</a:t>
            </a:r>
            <a:r>
              <a:rPr lang="en-US" sz="4800" baseline="0" dirty="0" smtClean="0">
                <a:solidFill>
                  <a:srgbClr val="FFFFFF"/>
                </a:solidFill>
                <a:latin typeface="Lato Light"/>
                <a:cs typeface="Lato Light"/>
              </a:rPr>
              <a:t>s!</a:t>
            </a:r>
            <a:endParaRPr lang="en-US" sz="4800" dirty="0" smtClean="0">
              <a:solidFill>
                <a:srgbClr val="FFFFFF"/>
              </a:solidFill>
              <a:latin typeface="Lato Light"/>
              <a:cs typeface="Lato Light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2934514" y="892273"/>
            <a:ext cx="327505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400" dirty="0" smtClean="0">
              <a:solidFill>
                <a:srgbClr val="FFFFFF"/>
              </a:solidFill>
              <a:latin typeface="Lato Light"/>
              <a:cs typeface="Lato Light"/>
            </a:endParaRPr>
          </a:p>
          <a:p>
            <a:pPr algn="ctr"/>
            <a:r>
              <a:rPr lang="en-US" sz="3200" dirty="0" smtClean="0">
                <a:solidFill>
                  <a:srgbClr val="FFFFFF"/>
                </a:solidFill>
                <a:latin typeface="Lato Light"/>
                <a:cs typeface="Lato Light"/>
              </a:rPr>
              <a:t>Popular</a:t>
            </a:r>
            <a:r>
              <a:rPr lang="en-US" sz="3200" baseline="0" dirty="0" smtClean="0">
                <a:solidFill>
                  <a:srgbClr val="FFFFFF"/>
                </a:solidFill>
                <a:latin typeface="Lato Light"/>
                <a:cs typeface="Lato Light"/>
              </a:rPr>
              <a:t> Topics </a:t>
            </a:r>
          </a:p>
          <a:p>
            <a:pPr algn="ctr"/>
            <a:r>
              <a:rPr lang="en-US" sz="2400" baseline="0" dirty="0" smtClean="0">
                <a:solidFill>
                  <a:srgbClr val="FFFFFF"/>
                </a:solidFill>
                <a:latin typeface="Lato Light"/>
                <a:cs typeface="Lato Light"/>
              </a:rPr>
              <a:t>by Team Dynamic Duo</a:t>
            </a:r>
            <a:endParaRPr lang="en-US" sz="2400" dirty="0" smtClean="0">
              <a:solidFill>
                <a:srgbClr val="FFFFFF"/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001933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 userDrawn="1"/>
        </p:nvSpPr>
        <p:spPr>
          <a:xfrm>
            <a:off x="-888091" y="0"/>
            <a:ext cx="8274867" cy="5143500"/>
          </a:xfrm>
          <a:prstGeom prst="parallelogram">
            <a:avLst>
              <a:gd name="adj" fmla="val 57050"/>
            </a:avLst>
          </a:prstGeom>
          <a:solidFill>
            <a:srgbClr val="287DA3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2184702" cy="5143500"/>
          </a:xfrm>
          <a:prstGeom prst="rect">
            <a:avLst/>
          </a:prstGeom>
          <a:solidFill>
            <a:srgbClr val="287DA3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 descr="linc15-logo-final.png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933" y="1651625"/>
            <a:ext cx="6074134" cy="18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8607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Klout title slide">
    <p:bg>
      <p:bgPr>
        <a:solidFill>
          <a:srgbClr val="AA4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vent-girl-purple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01"/>
          <a:stretch/>
        </p:blipFill>
        <p:spPr>
          <a:xfrm>
            <a:off x="5286413" y="0"/>
            <a:ext cx="3857588" cy="5143500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0"/>
            <a:ext cx="2797485" cy="5143500"/>
          </a:xfrm>
          <a:prstGeom prst="rect">
            <a:avLst/>
          </a:prstGeom>
          <a:solidFill>
            <a:srgbClr val="572A6A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arallelogram 12"/>
          <p:cNvSpPr/>
          <p:nvPr userDrawn="1"/>
        </p:nvSpPr>
        <p:spPr>
          <a:xfrm>
            <a:off x="-266427" y="0"/>
            <a:ext cx="8274867" cy="5143500"/>
          </a:xfrm>
          <a:prstGeom prst="parallelogram">
            <a:avLst>
              <a:gd name="adj" fmla="val 57050"/>
            </a:avLst>
          </a:prstGeom>
          <a:solidFill>
            <a:srgbClr val="572A6A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56639" y="1497879"/>
            <a:ext cx="6905271" cy="1957388"/>
          </a:xfrm>
        </p:spPr>
        <p:txBody>
          <a:bodyPr>
            <a:normAutofit/>
          </a:bodyPr>
          <a:lstStyle>
            <a:lvl1pPr>
              <a:defRPr sz="5400" b="0" i="0" cap="none" spc="-150">
                <a:effectLst>
                  <a:outerShdw blurRad="279400" dir="5400000" algn="t" rotWithShape="0">
                    <a:prstClr val="black">
                      <a:alpha val="20000"/>
                    </a:prstClr>
                  </a:outerShdw>
                </a:effectLst>
                <a:latin typeface="Lato Light"/>
                <a:cs typeface="Lato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6008" y="3460027"/>
            <a:ext cx="5518150" cy="660989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82651" y="4767263"/>
            <a:ext cx="1748568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80872" y="4767263"/>
            <a:ext cx="1199508" cy="273844"/>
          </a:xfrm>
        </p:spPr>
        <p:txBody>
          <a:bodyPr/>
          <a:lstStyle>
            <a:lvl1pPr algn="l">
              <a:defRPr/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WHlogolockup.png"/>
          <p:cNvPicPr>
            <a:picLocks noChangeAspect="1"/>
          </p:cNvPicPr>
          <p:nvPr userDrawn="1"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755" y="4519839"/>
            <a:ext cx="2095756" cy="417922"/>
          </a:xfrm>
          <a:prstGeom prst="rect">
            <a:avLst/>
          </a:prstGeom>
        </p:spPr>
      </p:pic>
      <p:pic>
        <p:nvPicPr>
          <p:cNvPr id="16" name="Picture 15" descr="linc15-logo-final.png"/>
          <p:cNvPicPr>
            <a:picLocks noChangeAspect="1"/>
          </p:cNvPicPr>
          <p:nvPr userDrawn="1"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615" y="550654"/>
            <a:ext cx="2164939" cy="6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61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/>
          <p:cNvSpPr/>
          <p:nvPr userDrawn="1"/>
        </p:nvSpPr>
        <p:spPr>
          <a:xfrm>
            <a:off x="-3043627" y="0"/>
            <a:ext cx="8533233" cy="5143500"/>
          </a:xfrm>
          <a:prstGeom prst="parallelogram">
            <a:avLst>
              <a:gd name="adj" fmla="val 57050"/>
            </a:avLst>
          </a:prstGeom>
          <a:solidFill>
            <a:srgbClr val="432657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577513" y="824400"/>
            <a:ext cx="3494700" cy="3494700"/>
          </a:xfrm>
          <a:prstGeom prst="chord">
            <a:avLst>
              <a:gd name="adj1" fmla="val 3716809"/>
              <a:gd name="adj2" fmla="val 21426525"/>
            </a:avLst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448077" y="1702620"/>
            <a:ext cx="4367212" cy="704909"/>
          </a:xfrm>
        </p:spPr>
        <p:txBody>
          <a:bodyPr>
            <a:normAutofit/>
          </a:bodyPr>
          <a:lstStyle>
            <a:lvl1pPr marL="0" indent="0">
              <a:buNone/>
              <a:defRPr sz="4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first name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448077" y="2330874"/>
            <a:ext cx="4367212" cy="651156"/>
          </a:xfrm>
        </p:spPr>
        <p:txBody>
          <a:bodyPr>
            <a:normAutofit/>
          </a:bodyPr>
          <a:lstStyle>
            <a:lvl1pPr marL="0" indent="0">
              <a:buNone/>
              <a:defRPr sz="4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last name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448077" y="2982630"/>
            <a:ext cx="4367212" cy="651156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229142616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peak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/>
          <p:cNvSpPr/>
          <p:nvPr userDrawn="1"/>
        </p:nvSpPr>
        <p:spPr>
          <a:xfrm>
            <a:off x="-3096103" y="0"/>
            <a:ext cx="9477224" cy="5143500"/>
          </a:xfrm>
          <a:prstGeom prst="parallelogram">
            <a:avLst>
              <a:gd name="adj" fmla="val 57050"/>
            </a:avLst>
          </a:prstGeom>
          <a:solidFill>
            <a:srgbClr val="432657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1679344" y="621117"/>
            <a:ext cx="2363856" cy="236385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5205753" y="621117"/>
            <a:ext cx="2363856" cy="236385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 hasCustomPrompt="1"/>
          </p:nvPr>
        </p:nvSpPr>
        <p:spPr>
          <a:xfrm>
            <a:off x="1666097" y="3002679"/>
            <a:ext cx="2385076" cy="713237"/>
          </a:xfrm>
        </p:spPr>
        <p:txBody>
          <a:bodyPr>
            <a:noAutofit/>
          </a:bodyPr>
          <a:lstStyle>
            <a:lvl1pPr marL="0" indent="0" algn="ctr">
              <a:buNone/>
              <a:defRPr sz="24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 hasCustomPrompt="1"/>
          </p:nvPr>
        </p:nvSpPr>
        <p:spPr>
          <a:xfrm>
            <a:off x="1657089" y="3831382"/>
            <a:ext cx="2395250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5192506" y="3002679"/>
            <a:ext cx="2385076" cy="713237"/>
          </a:xfrm>
        </p:spPr>
        <p:txBody>
          <a:bodyPr>
            <a:noAutofit/>
          </a:bodyPr>
          <a:lstStyle>
            <a:lvl1pPr marL="0" indent="0" algn="ctr">
              <a:buNone/>
              <a:defRPr sz="24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5183498" y="3831382"/>
            <a:ext cx="2395250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2997766488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peak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/>
          <p:cNvSpPr/>
          <p:nvPr userDrawn="1"/>
        </p:nvSpPr>
        <p:spPr>
          <a:xfrm>
            <a:off x="-3096103" y="0"/>
            <a:ext cx="9477224" cy="5143500"/>
          </a:xfrm>
          <a:prstGeom prst="parallelogram">
            <a:avLst>
              <a:gd name="adj" fmla="val 57050"/>
            </a:avLst>
          </a:prstGeom>
          <a:solidFill>
            <a:srgbClr val="432657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1452406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1529659" y="2939698"/>
            <a:ext cx="1839322" cy="713237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517098" y="3652935"/>
            <a:ext cx="1851883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576392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3649702" y="2950195"/>
            <a:ext cx="1839322" cy="713237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3641858" y="3663432"/>
            <a:ext cx="1847166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5700378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 hasCustomPrompt="1"/>
          </p:nvPr>
        </p:nvSpPr>
        <p:spPr>
          <a:xfrm>
            <a:off x="5769745" y="2939698"/>
            <a:ext cx="1839322" cy="713237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 hasCustomPrompt="1"/>
          </p:nvPr>
        </p:nvSpPr>
        <p:spPr>
          <a:xfrm>
            <a:off x="5761901" y="3652935"/>
            <a:ext cx="1847167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12755996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peak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/>
          <p:cNvSpPr/>
          <p:nvPr userDrawn="1"/>
        </p:nvSpPr>
        <p:spPr>
          <a:xfrm>
            <a:off x="-3096103" y="0"/>
            <a:ext cx="9477224" cy="5143500"/>
          </a:xfrm>
          <a:prstGeom prst="parallelogram">
            <a:avLst>
              <a:gd name="adj" fmla="val 57050"/>
            </a:avLst>
          </a:prstGeom>
          <a:solidFill>
            <a:srgbClr val="0E526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1452406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1529659" y="2824231"/>
            <a:ext cx="1839322" cy="713237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1517098" y="3537468"/>
            <a:ext cx="1851883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576392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3649702" y="2834728"/>
            <a:ext cx="1839322" cy="713237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3641858" y="3547965"/>
            <a:ext cx="1847166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5700378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 hasCustomPrompt="1"/>
          </p:nvPr>
        </p:nvSpPr>
        <p:spPr>
          <a:xfrm>
            <a:off x="5769745" y="2824231"/>
            <a:ext cx="1839322" cy="713237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 hasCustomPrompt="1"/>
          </p:nvPr>
        </p:nvSpPr>
        <p:spPr>
          <a:xfrm>
            <a:off x="5761901" y="3537468"/>
            <a:ext cx="1847167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670218712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peak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arallelogram 26"/>
          <p:cNvSpPr/>
          <p:nvPr userDrawn="1"/>
        </p:nvSpPr>
        <p:spPr>
          <a:xfrm>
            <a:off x="-3096103" y="0"/>
            <a:ext cx="9477224" cy="5143500"/>
          </a:xfrm>
          <a:prstGeom prst="parallelogram">
            <a:avLst>
              <a:gd name="adj" fmla="val 57050"/>
            </a:avLst>
          </a:prstGeom>
          <a:solidFill>
            <a:srgbClr val="432657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402879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80132" y="2939698"/>
            <a:ext cx="1839322" cy="713237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67571" y="3652935"/>
            <a:ext cx="1851883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526865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2600175" y="2950195"/>
            <a:ext cx="1839322" cy="713237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2592331" y="3663432"/>
            <a:ext cx="1847166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4650851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 hasCustomPrompt="1"/>
          </p:nvPr>
        </p:nvSpPr>
        <p:spPr>
          <a:xfrm>
            <a:off x="4720218" y="2939698"/>
            <a:ext cx="1839322" cy="713237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 hasCustomPrompt="1"/>
          </p:nvPr>
        </p:nvSpPr>
        <p:spPr>
          <a:xfrm>
            <a:off x="4712374" y="3652935"/>
            <a:ext cx="1847167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6774836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6854113" y="2939698"/>
            <a:ext cx="1839322" cy="713237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6850191" y="3652935"/>
            <a:ext cx="1847167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373250469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426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832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124201" y="2009181"/>
            <a:ext cx="5092700" cy="1125140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14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3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8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2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7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1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6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921450" y="1589508"/>
            <a:ext cx="1964485" cy="1964485"/>
          </a:xfrm>
          <a:prstGeom prst="ellipse">
            <a:avLst/>
          </a:prstGeom>
          <a:solidFill>
            <a:srgbClr val="FFFFFF">
              <a:alpha val="70000"/>
            </a:srgbClr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>
              <a:solidFill>
                <a:srgbClr val="262626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1097281" y="1858645"/>
            <a:ext cx="1540631" cy="1365250"/>
          </a:xfrm>
        </p:spPr>
        <p:txBody>
          <a:bodyPr anchor="ctr">
            <a:noAutofit/>
          </a:bodyPr>
          <a:lstStyle>
            <a:lvl1pPr marL="0" indent="0" algn="ctr">
              <a:buNone/>
              <a:defRPr sz="9600">
                <a:solidFill>
                  <a:schemeClr val="accent3"/>
                </a:solidFill>
              </a:defRPr>
            </a:lvl1pPr>
            <a:lvl2pPr marL="457146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99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nd 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98283" y="96210"/>
            <a:ext cx="4384398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64063" y="1028701"/>
            <a:ext cx="3738563" cy="3362325"/>
          </a:xfrm>
        </p:spPr>
        <p:txBody>
          <a:bodyPr/>
          <a:lstStyle>
            <a:lvl1pPr>
              <a:spcBef>
                <a:spcPts val="1176"/>
              </a:spcBef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2" name="Content Placeholder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981055" y="954088"/>
            <a:ext cx="6545119" cy="3530600"/>
          </a:xfrm>
          <a:prstGeom prst="rect">
            <a:avLst/>
          </a:prstGeom>
        </p:spPr>
      </p:pic>
      <p:sp>
        <p:nvSpPr>
          <p:cNvPr id="1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955675" y="1200149"/>
            <a:ext cx="4481513" cy="279241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54846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650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and 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-1663233" y="-333692"/>
            <a:ext cx="5795664" cy="5801996"/>
          </a:xfrm>
          <a:prstGeom prst="ellipse">
            <a:avLst/>
          </a:prstGeom>
          <a:solidFill>
            <a:srgbClr val="4C245F">
              <a:alpha val="30000"/>
            </a:srgbClr>
          </a:solidFill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98282" y="96210"/>
            <a:ext cx="4384400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64063" y="1028701"/>
            <a:ext cx="3738563" cy="33623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5154846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366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nd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 descr="macbook_pro2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8768" y="987502"/>
            <a:ext cx="3573224" cy="19274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 descr="macbook_pro2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3516" y="987502"/>
            <a:ext cx="3573224" cy="19274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912813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5176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514237" y="1117602"/>
            <a:ext cx="2458720" cy="1530349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5198761" y="1117602"/>
            <a:ext cx="2458720" cy="1530349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12813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575176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2001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912813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5176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18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1625918" y="783202"/>
            <a:ext cx="2163762" cy="2166126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0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5318919" y="783202"/>
            <a:ext cx="2163762" cy="2166126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12813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575176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69699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912814" y="2314576"/>
            <a:ext cx="2416594" cy="792480"/>
          </a:xfrm>
        </p:spPr>
        <p:txBody>
          <a:bodyPr anchor="b" anchorCtr="0"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1361758" y="890905"/>
            <a:ext cx="1452562" cy="145415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368460" y="2314576"/>
            <a:ext cx="2416594" cy="792480"/>
          </a:xfrm>
        </p:spPr>
        <p:txBody>
          <a:bodyPr anchor="b" anchorCtr="0"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7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3817405" y="890905"/>
            <a:ext cx="1452562" cy="145415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5810142" y="2314576"/>
            <a:ext cx="2416594" cy="792480"/>
          </a:xfrm>
        </p:spPr>
        <p:txBody>
          <a:bodyPr anchor="b" anchorCtr="0"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0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6259087" y="890905"/>
            <a:ext cx="1452562" cy="145415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912814" y="3188334"/>
            <a:ext cx="2416594" cy="146494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368460" y="3188334"/>
            <a:ext cx="2416594" cy="146494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5810142" y="3188334"/>
            <a:ext cx="2416594" cy="146494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89538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nd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3191070"/>
            <a:ext cx="9144000" cy="19524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pic>
        <p:nvPicPr>
          <p:cNvPr id="16" name="Content Placeholder 6" descr="iPhone_5s_Front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1" r="-6736"/>
          <a:stretch/>
        </p:blipFill>
        <p:spPr>
          <a:xfrm>
            <a:off x="4564064" y="862566"/>
            <a:ext cx="1388515" cy="2770528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4697709" y="1266415"/>
            <a:ext cx="1062058" cy="1893825"/>
          </a:xfrm>
          <a:prstGeom prst="rect">
            <a:avLst/>
          </a:prstGeom>
          <a:solidFill>
            <a:srgbClr val="252525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6" descr="iPhone_5s_Front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1" r="-6736"/>
          <a:stretch/>
        </p:blipFill>
        <p:spPr>
          <a:xfrm>
            <a:off x="882916" y="862566"/>
            <a:ext cx="1388515" cy="2770528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1013782" y="1266264"/>
            <a:ext cx="1062058" cy="1893825"/>
          </a:xfrm>
          <a:prstGeom prst="rect">
            <a:avLst/>
          </a:prstGeom>
          <a:solidFill>
            <a:srgbClr val="252525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269349"/>
            <a:ext cx="7328132" cy="23399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187893" y="1287647"/>
            <a:ext cx="2325370" cy="4683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187893" y="1755960"/>
            <a:ext cx="2325370" cy="1025207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5860942" y="1287647"/>
            <a:ext cx="2325370" cy="4683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5860942" y="1755960"/>
            <a:ext cx="2325370" cy="1025207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2650" y="3533960"/>
            <a:ext cx="7334250" cy="102520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1006443" y="1268253"/>
            <a:ext cx="1071766" cy="1893887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7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4690503" y="1268253"/>
            <a:ext cx="1071766" cy="1893887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3329408" y="56297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4085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nd content 4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3191070"/>
            <a:ext cx="9144000" cy="19524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pic>
        <p:nvPicPr>
          <p:cNvPr id="15" name="Content Placeholder 6" descr="iPhone_5s_Front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11" r="-6736"/>
          <a:stretch/>
        </p:blipFill>
        <p:spPr>
          <a:xfrm>
            <a:off x="2635150" y="862566"/>
            <a:ext cx="1388515" cy="2770528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2762250" y="1266264"/>
            <a:ext cx="1069974" cy="1893825"/>
          </a:xfrm>
          <a:prstGeom prst="rect">
            <a:avLst/>
          </a:prstGeom>
          <a:solidFill>
            <a:schemeClr val="tx1">
              <a:lumMod val="50000"/>
            </a:schemeClr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940128" y="1287647"/>
            <a:ext cx="2325370" cy="4683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3940128" y="1755960"/>
            <a:ext cx="2325370" cy="1025207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2650" y="3533960"/>
            <a:ext cx="7334250" cy="102520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2768600" y="1268253"/>
            <a:ext cx="1058819" cy="1893887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5491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peak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arallelogram 26"/>
          <p:cNvSpPr/>
          <p:nvPr userDrawn="1"/>
        </p:nvSpPr>
        <p:spPr>
          <a:xfrm>
            <a:off x="-3096103" y="0"/>
            <a:ext cx="9477224" cy="5143500"/>
          </a:xfrm>
          <a:prstGeom prst="parallelogram">
            <a:avLst>
              <a:gd name="adj" fmla="val 57050"/>
            </a:avLst>
          </a:prstGeom>
          <a:solidFill>
            <a:srgbClr val="0E526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402879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80132" y="2824232"/>
            <a:ext cx="1839322" cy="713237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67571" y="3537469"/>
            <a:ext cx="1851883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526865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2600175" y="2834729"/>
            <a:ext cx="1839322" cy="713237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2592331" y="3547966"/>
            <a:ext cx="1847166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4650851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8" hasCustomPrompt="1"/>
          </p:nvPr>
        </p:nvSpPr>
        <p:spPr>
          <a:xfrm>
            <a:off x="4720218" y="2824232"/>
            <a:ext cx="1839322" cy="713237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9" hasCustomPrompt="1"/>
          </p:nvPr>
        </p:nvSpPr>
        <p:spPr>
          <a:xfrm>
            <a:off x="4712374" y="3537469"/>
            <a:ext cx="1847167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6774836" y="813903"/>
            <a:ext cx="1999277" cy="1999277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 baseline="0"/>
            </a:lvl1pPr>
          </a:lstStyle>
          <a:p>
            <a:r>
              <a:rPr lang="en-US" dirty="0" smtClean="0"/>
              <a:t>Speaker photo</a:t>
            </a:r>
            <a:endParaRPr lang="en-US" dirty="0"/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6854113" y="2824232"/>
            <a:ext cx="1839322" cy="713237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0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First name</a:t>
            </a:r>
            <a:br>
              <a:rPr lang="en-US" dirty="0" smtClean="0"/>
            </a:br>
            <a:r>
              <a:rPr lang="en-US" dirty="0" smtClean="0"/>
              <a:t>Last name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6850191" y="3537469"/>
            <a:ext cx="1847167" cy="651156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457145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263245707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s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2696473"/>
            <a:ext cx="9144000" cy="24470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 flipH="1" flipV="1">
            <a:off x="6400801" y="3166881"/>
            <a:ext cx="506601" cy="312920"/>
          </a:xfrm>
          <a:prstGeom prst="line">
            <a:avLst/>
          </a:prstGeom>
          <a:ln w="9525" cmpd="sng">
            <a:solidFill>
              <a:srgbClr val="262626">
                <a:alpha val="42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2279554" y="3166881"/>
            <a:ext cx="463647" cy="312920"/>
          </a:xfrm>
          <a:prstGeom prst="line">
            <a:avLst/>
          </a:prstGeom>
          <a:ln w="9525" cmpd="sng">
            <a:solidFill>
              <a:srgbClr val="262626">
                <a:alpha val="42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>
            <a:off x="4564063" y="3006118"/>
            <a:ext cx="0" cy="417964"/>
          </a:xfrm>
          <a:prstGeom prst="line">
            <a:avLst/>
          </a:prstGeom>
          <a:ln w="9525" cmpd="sng">
            <a:solidFill>
              <a:srgbClr val="262626">
                <a:alpha val="42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macbook_pro2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9554" y="742950"/>
            <a:ext cx="4584894" cy="247320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72459" y="4098308"/>
            <a:ext cx="2164552" cy="46831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2998180" y="910006"/>
            <a:ext cx="3145302" cy="1962912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6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1439616" y="346749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17" name="Picture Placeholder 9"/>
          <p:cNvSpPr>
            <a:spLocks noGrp="1"/>
          </p:cNvSpPr>
          <p:nvPr>
            <p:ph type="pic" sz="quarter" idx="24"/>
          </p:nvPr>
        </p:nvSpPr>
        <p:spPr>
          <a:xfrm>
            <a:off x="4243640" y="346749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18" name="Picture Placeholder 9"/>
          <p:cNvSpPr>
            <a:spLocks noGrp="1"/>
          </p:cNvSpPr>
          <p:nvPr>
            <p:ph type="pic" sz="quarter" idx="25"/>
          </p:nvPr>
        </p:nvSpPr>
        <p:spPr>
          <a:xfrm>
            <a:off x="7072403" y="346749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6"/>
          </p:nvPr>
        </p:nvSpPr>
        <p:spPr>
          <a:xfrm>
            <a:off x="3481788" y="4098308"/>
            <a:ext cx="2164552" cy="46831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6310551" y="4098308"/>
            <a:ext cx="2164552" cy="46831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574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s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macbook_pro2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4417" y="1843107"/>
            <a:ext cx="4584894" cy="247320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05862" y="2490858"/>
            <a:ext cx="1794378" cy="468313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912813" y="1995507"/>
            <a:ext cx="3136158" cy="1981200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6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5487989" y="186004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0" y="1149"/>
            <a:ext cx="9144000" cy="13938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35" name="Right Triangle 34"/>
          <p:cNvSpPr/>
          <p:nvPr userDrawn="1"/>
        </p:nvSpPr>
        <p:spPr>
          <a:xfrm rot="5400000">
            <a:off x="1828800" y="1355529"/>
            <a:ext cx="306294" cy="306294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36" name="Date Placeholder 2"/>
          <p:cNvSpPr>
            <a:spLocks noGrp="1"/>
          </p:cNvSpPr>
          <p:nvPr>
            <p:ph type="dt" sz="half" idx="10"/>
          </p:nvPr>
        </p:nvSpPr>
        <p:spPr>
          <a:xfrm>
            <a:off x="6511429" y="4767263"/>
            <a:ext cx="170815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80170" y="4767263"/>
            <a:ext cx="1663700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6669172" y="2490858"/>
            <a:ext cx="1794378" cy="468313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40" name="Picture Placeholder 9"/>
          <p:cNvSpPr>
            <a:spLocks noGrp="1"/>
          </p:cNvSpPr>
          <p:nvPr>
            <p:ph type="pic" sz="quarter" idx="25"/>
          </p:nvPr>
        </p:nvSpPr>
        <p:spPr>
          <a:xfrm>
            <a:off x="7251299" y="1860043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41" name="Text Placeholder 3"/>
          <p:cNvSpPr>
            <a:spLocks noGrp="1"/>
          </p:cNvSpPr>
          <p:nvPr>
            <p:ph type="body" sz="quarter" idx="26"/>
          </p:nvPr>
        </p:nvSpPr>
        <p:spPr>
          <a:xfrm>
            <a:off x="4905862" y="3702053"/>
            <a:ext cx="1794378" cy="468313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42" name="Picture Placeholder 9"/>
          <p:cNvSpPr>
            <a:spLocks noGrp="1"/>
          </p:cNvSpPr>
          <p:nvPr>
            <p:ph type="pic" sz="quarter" idx="27"/>
          </p:nvPr>
        </p:nvSpPr>
        <p:spPr>
          <a:xfrm>
            <a:off x="5487989" y="3071238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43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6669172" y="3702053"/>
            <a:ext cx="1794378" cy="468313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44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7251299" y="3071238"/>
            <a:ext cx="630126" cy="630814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4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2650" y="211669"/>
            <a:ext cx="7334250" cy="102520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118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s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macbook_pro2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4417" y="1843107"/>
            <a:ext cx="4584894" cy="247320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Picture Placeholder 8"/>
          <p:cNvSpPr>
            <a:spLocks noGrp="1"/>
          </p:cNvSpPr>
          <p:nvPr>
            <p:ph type="pic" sz="quarter" idx="23"/>
          </p:nvPr>
        </p:nvSpPr>
        <p:spPr>
          <a:xfrm>
            <a:off x="912813" y="1995507"/>
            <a:ext cx="3136158" cy="1981200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33" name="Rectangle 32"/>
          <p:cNvSpPr/>
          <p:nvPr userDrawn="1"/>
        </p:nvSpPr>
        <p:spPr>
          <a:xfrm>
            <a:off x="0" y="1149"/>
            <a:ext cx="9144000" cy="13938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35" name="Right Triangle 34"/>
          <p:cNvSpPr/>
          <p:nvPr userDrawn="1"/>
        </p:nvSpPr>
        <p:spPr>
          <a:xfrm rot="5400000">
            <a:off x="1828800" y="1355529"/>
            <a:ext cx="306294" cy="306294"/>
          </a:xfrm>
          <a:prstGeom prst="rtTriangl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36" name="Date Placeholder 2"/>
          <p:cNvSpPr>
            <a:spLocks noGrp="1"/>
          </p:cNvSpPr>
          <p:nvPr>
            <p:ph type="dt" sz="half" idx="10"/>
          </p:nvPr>
        </p:nvSpPr>
        <p:spPr>
          <a:xfrm>
            <a:off x="6511429" y="4767263"/>
            <a:ext cx="170815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80169" y="4767263"/>
            <a:ext cx="1663700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2650" y="211669"/>
            <a:ext cx="7334250" cy="102520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956247" y="1657350"/>
            <a:ext cx="3260653" cy="2733675"/>
          </a:xfrm>
        </p:spPr>
        <p:txBody>
          <a:bodyPr/>
          <a:lstStyle>
            <a:lvl1pPr>
              <a:spcBef>
                <a:spcPts val="1176"/>
              </a:spcBef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508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5710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Oval 2"/>
          <p:cNvSpPr/>
          <p:nvPr userDrawn="1"/>
        </p:nvSpPr>
        <p:spPr>
          <a:xfrm>
            <a:off x="1748176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 userDrawn="1"/>
        </p:nvSpPr>
        <p:spPr>
          <a:xfrm>
            <a:off x="5034705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910609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910609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5197138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197138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53836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Oval 2"/>
          <p:cNvSpPr/>
          <p:nvPr userDrawn="1"/>
        </p:nvSpPr>
        <p:spPr>
          <a:xfrm>
            <a:off x="912813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3398541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 userDrawn="1"/>
        </p:nvSpPr>
        <p:spPr>
          <a:xfrm>
            <a:off x="5885854" y="1406227"/>
            <a:ext cx="2331046" cy="2331046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075246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075246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3560973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3560973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6048287" y="1657351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048287" y="2531109"/>
            <a:ext cx="2006180" cy="1034281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5265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5710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Oval 2"/>
          <p:cNvSpPr/>
          <p:nvPr userDrawn="1"/>
        </p:nvSpPr>
        <p:spPr>
          <a:xfrm>
            <a:off x="831948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 userDrawn="1"/>
        </p:nvSpPr>
        <p:spPr>
          <a:xfrm>
            <a:off x="2176679" y="2531108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3521410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4872600" y="2531108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6210871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7" name="Text Placeholder 3"/>
          <p:cNvSpPr>
            <a:spLocks noGrp="1"/>
          </p:cNvSpPr>
          <p:nvPr userDrawn="1">
            <p:ph type="body" sz="quarter" idx="13"/>
          </p:nvPr>
        </p:nvSpPr>
        <p:spPr>
          <a:xfrm>
            <a:off x="879449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879449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3560973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3560973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6258372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258372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29"/>
          </p:nvPr>
        </p:nvSpPr>
        <p:spPr>
          <a:xfrm>
            <a:off x="4920101" y="2827536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4920101" y="3701296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31"/>
          </p:nvPr>
        </p:nvSpPr>
        <p:spPr>
          <a:xfrm>
            <a:off x="2224180" y="2827536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2224180" y="3701296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35185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4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Oval 2"/>
          <p:cNvSpPr/>
          <p:nvPr userDrawn="1"/>
        </p:nvSpPr>
        <p:spPr>
          <a:xfrm>
            <a:off x="1526501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 userDrawn="1"/>
        </p:nvSpPr>
        <p:spPr>
          <a:xfrm>
            <a:off x="2871232" y="2531108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4215963" y="742950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567153" y="2531108"/>
            <a:ext cx="2101182" cy="2101182"/>
          </a:xfrm>
          <a:prstGeom prst="ellipse">
            <a:avLst/>
          </a:prstGeom>
          <a:solidFill>
            <a:srgbClr val="FFFFFF">
              <a:alpha val="6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/>
          </a:p>
        </p:txBody>
      </p:sp>
      <p:sp>
        <p:nvSpPr>
          <p:cNvPr id="17" name="Text Placeholder 3"/>
          <p:cNvSpPr>
            <a:spLocks noGrp="1"/>
          </p:cNvSpPr>
          <p:nvPr userDrawn="1">
            <p:ph type="body" sz="quarter" idx="13"/>
          </p:nvPr>
        </p:nvSpPr>
        <p:spPr>
          <a:xfrm>
            <a:off x="1574002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574002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4255526" y="1059723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4255526" y="1933483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29"/>
          </p:nvPr>
        </p:nvSpPr>
        <p:spPr>
          <a:xfrm>
            <a:off x="5614654" y="2827536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5614654" y="3701296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31"/>
          </p:nvPr>
        </p:nvSpPr>
        <p:spPr>
          <a:xfrm>
            <a:off x="2918733" y="2827536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2918733" y="3701296"/>
            <a:ext cx="2006180" cy="69472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4C245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63558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points 5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912814" y="1319709"/>
            <a:ext cx="2304286" cy="2306803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4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5912614" y="1319709"/>
            <a:ext cx="2304286" cy="2306803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5" name="Picture Placeholder 9"/>
          <p:cNvSpPr>
            <a:spLocks noGrp="1"/>
          </p:cNvSpPr>
          <p:nvPr>
            <p:ph type="pic" sz="quarter" idx="19"/>
          </p:nvPr>
        </p:nvSpPr>
        <p:spPr>
          <a:xfrm>
            <a:off x="3411921" y="1319709"/>
            <a:ext cx="2304286" cy="2306803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075246" y="3639292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3560973" y="3639292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6048287" y="3639292"/>
            <a:ext cx="2006180" cy="792480"/>
          </a:xfrm>
        </p:spPr>
        <p:txBody>
          <a:bodyPr anchor="b" anchorCtr="0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13956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4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0" y="3103564"/>
            <a:ext cx="9144000" cy="203993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8769" y="738416"/>
            <a:ext cx="7328132" cy="19539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aseline="0">
                <a:solidFill>
                  <a:srgbClr val="FFFFFF"/>
                </a:solidFill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223850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5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743200" cy="51435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2934" y="96210"/>
            <a:ext cx="4668267" cy="55453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571087" y="4767263"/>
            <a:ext cx="1743507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476942" y="4767263"/>
            <a:ext cx="885825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72934" y="1068387"/>
            <a:ext cx="4643967" cy="347918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66700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>
          <a:xfrm>
            <a:off x="6515617" y="4767263"/>
            <a:ext cx="1708150" cy="27384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79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1"/>
            <a:ext cx="7328132" cy="56489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790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6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400800" y="0"/>
            <a:ext cx="2743200" cy="51435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159" y="96210"/>
            <a:ext cx="4668267" cy="56338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12814" y="1068387"/>
            <a:ext cx="4643967" cy="347918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982925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07153" y="4767263"/>
            <a:ext cx="1743507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813008" y="4767263"/>
            <a:ext cx="885825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3851683" y="4767263"/>
            <a:ext cx="1708150" cy="27384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5063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7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579938" y="0"/>
            <a:ext cx="4564063" cy="51435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553" y="96210"/>
            <a:ext cx="4023884" cy="56261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63553" y="1068387"/>
            <a:ext cx="3994191" cy="347918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30925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2859" y="4767263"/>
            <a:ext cx="1504552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960338" y="4767263"/>
            <a:ext cx="420388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2475463" y="4767263"/>
            <a:ext cx="1708150" cy="27384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1321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8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4564063" cy="51435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4270" y="96210"/>
            <a:ext cx="4009125" cy="55818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833391" y="1068387"/>
            <a:ext cx="3979541" cy="347918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35254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960580" y="4767263"/>
            <a:ext cx="1504552" cy="273844"/>
          </a:xfrm>
        </p:spPr>
        <p:txBody>
          <a:bodyPr/>
          <a:lstStyle/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8059" y="4767263"/>
            <a:ext cx="420388" cy="273844"/>
          </a:xfrm>
        </p:spPr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10"/>
          </p:nvPr>
        </p:nvSpPr>
        <p:spPr>
          <a:xfrm>
            <a:off x="7073184" y="4767263"/>
            <a:ext cx="1708150" cy="27384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4123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mess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8769" y="1059430"/>
            <a:ext cx="7328132" cy="302146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4800" b="0" i="0" baseline="0">
                <a:solidFill>
                  <a:srgbClr val="FFFFFF"/>
                </a:solidFill>
                <a:latin typeface="Lato Light"/>
                <a:cs typeface="Lato Light"/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97693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8769" y="1059430"/>
            <a:ext cx="7328132" cy="302146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 b="0" i="0" baseline="0">
                <a:solidFill>
                  <a:srgbClr val="FFFFFF"/>
                </a:solidFill>
                <a:latin typeface="Lato Light"/>
                <a:cs typeface="Lato Light"/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09028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88769" y="96210"/>
            <a:ext cx="7328132" cy="561069"/>
          </a:xfrm>
        </p:spPr>
        <p:txBody>
          <a:bodyPr>
            <a:noAutofit/>
          </a:bodyPr>
          <a:lstStyle>
            <a:lvl1pPr algn="ctr">
              <a:defRPr sz="1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23349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5953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769" y="96210"/>
            <a:ext cx="7328132" cy="556674"/>
          </a:xfrm>
        </p:spPr>
        <p:txBody>
          <a:bodyPr vert="horz"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3329408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67143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 userDrawn="1"/>
        </p:nvSpPr>
        <p:spPr>
          <a:xfrm>
            <a:off x="-2930699" y="0"/>
            <a:ext cx="8274867" cy="5143500"/>
          </a:xfrm>
          <a:prstGeom prst="parallelogram">
            <a:avLst>
              <a:gd name="adj" fmla="val 57050"/>
            </a:avLst>
          </a:prstGeom>
          <a:solidFill>
            <a:srgbClr val="432657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603942"/>
            <a:ext cx="3684896" cy="4005558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0020" y="603941"/>
            <a:ext cx="3296879" cy="4014439"/>
          </a:xfrm>
        </p:spPr>
        <p:txBody>
          <a:bodyPr anchor="ctr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45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rgbClr val="AA4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 userDrawn="1"/>
        </p:nvSpPr>
        <p:spPr>
          <a:xfrm>
            <a:off x="-888091" y="0"/>
            <a:ext cx="8274867" cy="5143500"/>
          </a:xfrm>
          <a:prstGeom prst="parallelogram">
            <a:avLst>
              <a:gd name="adj" fmla="val 57050"/>
            </a:avLst>
          </a:prstGeom>
          <a:solidFill>
            <a:schemeClr val="accent3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2184702" cy="5143500"/>
          </a:xfrm>
          <a:prstGeom prst="rect">
            <a:avLst/>
          </a:prstGeom>
          <a:solidFill>
            <a:schemeClr val="accent3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96184" y="4767263"/>
            <a:ext cx="170815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434019" y="128463"/>
            <a:ext cx="22759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FFFF"/>
                </a:solidFill>
                <a:latin typeface="Lato Light"/>
                <a:cs typeface="Lato Light"/>
              </a:rPr>
              <a:t>Thank</a:t>
            </a:r>
            <a:r>
              <a:rPr lang="en-US" sz="4800" baseline="0" dirty="0" smtClean="0">
                <a:solidFill>
                  <a:srgbClr val="FFFFFF"/>
                </a:solidFill>
                <a:latin typeface="Lato Light"/>
                <a:cs typeface="Lato Light"/>
              </a:rPr>
              <a:t>s!</a:t>
            </a:r>
            <a:endParaRPr lang="en-US" sz="4800" dirty="0" smtClean="0">
              <a:solidFill>
                <a:srgbClr val="FFFFFF"/>
              </a:solidFill>
              <a:latin typeface="Lato Light"/>
              <a:cs typeface="Lato Light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327065" y="892273"/>
            <a:ext cx="64899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Lato Light"/>
                <a:cs typeface="Lato Light"/>
              </a:rPr>
              <a:t>We’d love your feedback. Please rate this session</a:t>
            </a:r>
            <a:br>
              <a:rPr lang="en-US" sz="2400" dirty="0" smtClean="0">
                <a:solidFill>
                  <a:srgbClr val="FFFFFF"/>
                </a:solidFill>
                <a:latin typeface="Lato Light"/>
                <a:cs typeface="Lato Light"/>
              </a:rPr>
            </a:br>
            <a:r>
              <a:rPr lang="en-US" sz="2400" dirty="0" smtClean="0">
                <a:solidFill>
                  <a:srgbClr val="FFFFFF"/>
                </a:solidFill>
                <a:latin typeface="Lato Light"/>
                <a:cs typeface="Lato Light"/>
              </a:rPr>
              <a:t>from within the mobile app. We promise</a:t>
            </a:r>
            <a:r>
              <a:rPr lang="en-US" sz="2400" baseline="0" dirty="0" smtClean="0">
                <a:solidFill>
                  <a:srgbClr val="FFFFFF"/>
                </a:solidFill>
                <a:latin typeface="Lato Light"/>
                <a:cs typeface="Lato Light"/>
              </a:rPr>
              <a:t> it’s easy.</a:t>
            </a:r>
            <a:endParaRPr lang="en-US" sz="2400" dirty="0" smtClean="0">
              <a:solidFill>
                <a:srgbClr val="FFFFFF"/>
              </a:solidFill>
              <a:latin typeface="Lato Light"/>
              <a:cs typeface="Lato Light"/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754853" y="1986625"/>
            <a:ext cx="3613129" cy="2625428"/>
            <a:chOff x="2572831" y="1891375"/>
            <a:chExt cx="3613129" cy="2625428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572831" y="1891375"/>
              <a:ext cx="1522920" cy="2625428"/>
            </a:xfrm>
            <a:prstGeom prst="roundRect">
              <a:avLst>
                <a:gd name="adj" fmla="val 3549"/>
              </a:avLst>
            </a:prstGeom>
            <a:ln>
              <a:solidFill>
                <a:schemeClr val="bg1"/>
              </a:solidFill>
            </a:ln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663040" y="1891375"/>
              <a:ext cx="1522920" cy="2625428"/>
            </a:xfrm>
            <a:prstGeom prst="roundRect">
              <a:avLst>
                <a:gd name="adj" fmla="val 3549"/>
              </a:avLst>
            </a:prstGeom>
            <a:ln>
              <a:solidFill>
                <a:schemeClr val="bg1"/>
              </a:solidFill>
            </a:ln>
          </p:spPr>
        </p:pic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5"/>
            <a:srcRect l="5040" t="35383" r="4086" b="8539"/>
            <a:stretch/>
          </p:blipFill>
          <p:spPr>
            <a:xfrm>
              <a:off x="4768943" y="2672292"/>
              <a:ext cx="1311115" cy="1121833"/>
            </a:xfrm>
            <a:prstGeom prst="roundRect">
              <a:avLst>
                <a:gd name="adj" fmla="val 4733"/>
              </a:avLst>
            </a:prstGeom>
          </p:spPr>
        </p:pic>
      </p:grpSp>
      <p:grpSp>
        <p:nvGrpSpPr>
          <p:cNvPr id="16" name="Group 15"/>
          <p:cNvGrpSpPr/>
          <p:nvPr userDrawn="1"/>
        </p:nvGrpSpPr>
        <p:grpSpPr>
          <a:xfrm>
            <a:off x="2481792" y="4302125"/>
            <a:ext cx="328084" cy="369332"/>
            <a:chOff x="2529417" y="4206875"/>
            <a:chExt cx="328084" cy="369332"/>
          </a:xfrm>
        </p:grpSpPr>
        <p:sp>
          <p:nvSpPr>
            <p:cNvPr id="14" name="Oval 13"/>
            <p:cNvSpPr/>
            <p:nvPr userDrawn="1"/>
          </p:nvSpPr>
          <p:spPr>
            <a:xfrm>
              <a:off x="2529417" y="4238626"/>
              <a:ext cx="328084" cy="328084"/>
            </a:xfrm>
            <a:prstGeom prst="ellipse">
              <a:avLst/>
            </a:prstGeom>
            <a:solidFill>
              <a:schemeClr val="bg1"/>
            </a:solidFill>
            <a:ln w="762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5" name="TextBox 14"/>
            <p:cNvSpPr txBox="1"/>
            <p:nvPr userDrawn="1"/>
          </p:nvSpPr>
          <p:spPr>
            <a:xfrm>
              <a:off x="2534708" y="4206875"/>
              <a:ext cx="318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3"/>
                  </a:solidFill>
                  <a:latin typeface="Lato Bold"/>
                  <a:cs typeface="Lato Bold"/>
                </a:rPr>
                <a:t>1</a:t>
              </a:r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4598460" y="3137958"/>
            <a:ext cx="328084" cy="369332"/>
            <a:chOff x="2529417" y="4206875"/>
            <a:chExt cx="328084" cy="369332"/>
          </a:xfrm>
        </p:grpSpPr>
        <p:sp>
          <p:nvSpPr>
            <p:cNvPr id="18" name="Oval 17"/>
            <p:cNvSpPr/>
            <p:nvPr userDrawn="1"/>
          </p:nvSpPr>
          <p:spPr>
            <a:xfrm>
              <a:off x="2529417" y="4238626"/>
              <a:ext cx="328084" cy="328084"/>
            </a:xfrm>
            <a:prstGeom prst="ellipse">
              <a:avLst/>
            </a:prstGeom>
            <a:solidFill>
              <a:schemeClr val="bg1"/>
            </a:solidFill>
            <a:ln w="762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9" name="TextBox 18"/>
            <p:cNvSpPr txBox="1"/>
            <p:nvPr userDrawn="1"/>
          </p:nvSpPr>
          <p:spPr>
            <a:xfrm>
              <a:off x="2534708" y="4206875"/>
              <a:ext cx="3185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4C245F"/>
                  </a:solidFill>
                  <a:latin typeface="Lato Bold"/>
                  <a:cs typeface="Lato Bold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4470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124201" y="2009181"/>
            <a:ext cx="5092700" cy="1125140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14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3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8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2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7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1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6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921450" y="1589508"/>
            <a:ext cx="1964485" cy="1964485"/>
          </a:xfrm>
          <a:prstGeom prst="ellipse">
            <a:avLst/>
          </a:prstGeom>
          <a:solidFill>
            <a:srgbClr val="FFFFFF">
              <a:alpha val="70000"/>
            </a:srgbClr>
          </a:solid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en-US">
              <a:solidFill>
                <a:srgbClr val="262626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1097281" y="1858645"/>
            <a:ext cx="1540631" cy="1365250"/>
          </a:xfrm>
        </p:spPr>
        <p:txBody>
          <a:bodyPr anchor="ctr">
            <a:noAutofit/>
          </a:bodyPr>
          <a:lstStyle>
            <a:lvl1pPr marL="0" indent="0" algn="ctr">
              <a:buNone/>
              <a:defRPr sz="9600">
                <a:solidFill>
                  <a:srgbClr val="329BC7"/>
                </a:solidFill>
              </a:defRPr>
            </a:lvl1pPr>
            <a:lvl2pPr marL="457146" indent="0">
              <a:buNone/>
              <a:defRPr/>
            </a:lvl2pPr>
            <a:lvl3pPr marL="914291" indent="0">
              <a:buNone/>
              <a:defRPr/>
            </a:lvl3pPr>
            <a:lvl4pPr marL="1371436" indent="0">
              <a:buNone/>
              <a:defRPr/>
            </a:lvl4pPr>
            <a:lvl5pPr marL="1828582" indent="0">
              <a:buNone/>
              <a:defRPr/>
            </a:lvl5pPr>
          </a:lstStyle>
          <a:p>
            <a:pPr lvl="0"/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79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AA4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 userDrawn="1"/>
        </p:nvSpPr>
        <p:spPr>
          <a:xfrm>
            <a:off x="-888091" y="0"/>
            <a:ext cx="8274867" cy="5143500"/>
          </a:xfrm>
          <a:prstGeom prst="parallelogram">
            <a:avLst>
              <a:gd name="adj" fmla="val 57050"/>
            </a:avLst>
          </a:prstGeom>
          <a:solidFill>
            <a:srgbClr val="4C245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2184702" cy="5143500"/>
          </a:xfrm>
          <a:prstGeom prst="rect">
            <a:avLst/>
          </a:prstGeom>
          <a:solidFill>
            <a:srgbClr val="4C245F"/>
          </a:solidFill>
          <a:ln w="76200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 descr="linc15-logo-final.png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933" y="1651625"/>
            <a:ext cx="6074134" cy="18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8235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nd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28246"/>
          </a:xfrm>
        </p:spPr>
        <p:txBody>
          <a:bodyPr anchor="b"/>
          <a:lstStyle>
            <a:lvl1pPr algn="ctr">
              <a:defRPr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329408" y="624456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macbook_pro2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8768" y="987502"/>
            <a:ext cx="3573224" cy="19274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 descr="macbook_pro2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3516" y="987502"/>
            <a:ext cx="3573224" cy="19274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912813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5176" y="3108961"/>
            <a:ext cx="3651250" cy="468313"/>
          </a:xfrm>
        </p:spPr>
        <p:txBody>
          <a:bodyPr/>
          <a:lstStyle>
            <a:lvl1pPr marL="0" indent="0" algn="ctr">
              <a:buNone/>
              <a:defRPr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23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514237" y="1117602"/>
            <a:ext cx="2458720" cy="1530349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24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5198761" y="1117602"/>
            <a:ext cx="2458720" cy="1530349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12813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575176" y="3577273"/>
            <a:ext cx="3651250" cy="1025207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3331634" y="632771"/>
            <a:ext cx="2480735" cy="0"/>
          </a:xfrm>
          <a:prstGeom prst="line">
            <a:avLst/>
          </a:prstGeom>
          <a:ln w="9525" cmpd="sng">
            <a:solidFill>
              <a:srgbClr val="4A4A4A">
                <a:alpha val="42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10818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mess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8769" y="96210"/>
            <a:ext cx="7328132" cy="528246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4A4A4A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4A4A4A"/>
                </a:solidFill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4A4A4A"/>
                </a:solidFill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329408" y="624456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88769" y="1059430"/>
            <a:ext cx="7328132" cy="302146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4800" b="0" i="0" baseline="0">
                <a:solidFill>
                  <a:schemeClr val="tx1"/>
                </a:solidFill>
                <a:latin typeface="Lato Light"/>
                <a:cs typeface="Lato Light"/>
              </a:defRPr>
            </a:lvl1pPr>
            <a:lvl2pPr marL="457146" indent="0" algn="ctr">
              <a:buNone/>
              <a:defRPr/>
            </a:lvl2pPr>
            <a:lvl3pPr marL="914291" indent="0" algn="ctr">
              <a:buNone/>
              <a:defRPr/>
            </a:lvl3pPr>
            <a:lvl4pPr marL="1371436" indent="0" algn="ctr">
              <a:buNone/>
              <a:defRPr/>
            </a:lvl4pPr>
            <a:lvl5pPr marL="1828582" indent="0" algn="ctr">
              <a:buNone/>
              <a:defRPr/>
            </a:lvl5pPr>
          </a:lstStyle>
          <a:p>
            <a:pPr lvl="0"/>
            <a:r>
              <a:rPr lang="en-US" dirty="0" smtClean="0"/>
              <a:t>Click to edit Master description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3331634" y="632771"/>
            <a:ext cx="2480735" cy="0"/>
          </a:xfrm>
          <a:prstGeom prst="line">
            <a:avLst/>
          </a:prstGeom>
          <a:ln w="9525" cmpd="sng">
            <a:solidFill>
              <a:srgbClr val="4A4A4A">
                <a:alpha val="42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70726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769" y="96210"/>
            <a:ext cx="7328132" cy="531305"/>
          </a:xfrm>
        </p:spPr>
        <p:txBody>
          <a:bodyPr anchor="b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18790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16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34421" y="96210"/>
            <a:ext cx="4912122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64063" y="1028701"/>
            <a:ext cx="3738563" cy="3362325"/>
          </a:xfrm>
        </p:spPr>
        <p:txBody>
          <a:bodyPr/>
          <a:lstStyle>
            <a:lvl1pPr>
              <a:spcBef>
                <a:spcPts val="1176"/>
              </a:spcBef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12" name="Content Placeholder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981055" y="954088"/>
            <a:ext cx="6545119" cy="3530600"/>
          </a:xfrm>
          <a:prstGeom prst="rect">
            <a:avLst/>
          </a:prstGeom>
        </p:spPr>
      </p:pic>
      <p:sp>
        <p:nvSpPr>
          <p:cNvPr id="1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-955675" y="1200149"/>
            <a:ext cx="4481513" cy="279241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154846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736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-1663233" y="-333692"/>
            <a:ext cx="5795664" cy="5801996"/>
          </a:xfrm>
          <a:prstGeom prst="ellipse">
            <a:avLst/>
          </a:prstGeom>
          <a:solidFill>
            <a:srgbClr val="329BC7">
              <a:alpha val="30000"/>
            </a:srgbClr>
          </a:solidFill>
        </p:spPr>
        <p:txBody>
          <a:bodyPr/>
          <a:lstStyle>
            <a:lvl1pPr algn="r"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18215" y="96210"/>
            <a:ext cx="5144534" cy="56106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64063" y="1028701"/>
            <a:ext cx="3738563" cy="33623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5154846" y="659183"/>
            <a:ext cx="2480735" cy="0"/>
          </a:xfrm>
          <a:prstGeom prst="line">
            <a:avLst/>
          </a:prstGeom>
          <a:ln w="9525" cmpd="sng">
            <a:solidFill>
              <a:schemeClr val="bg1">
                <a:alpha val="42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8722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6.xml"/><Relationship Id="rId22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3.xml"/><Relationship Id="rId29" Type="http://schemas.openxmlformats.org/officeDocument/2006/relationships/slideLayout" Target="../slideLayouts/slideLayout64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65.xml"/><Relationship Id="rId31" Type="http://schemas.openxmlformats.org/officeDocument/2006/relationships/slideLayout" Target="../slideLayouts/slideLayout66.xml"/><Relationship Id="rId32" Type="http://schemas.openxmlformats.org/officeDocument/2006/relationships/slideLayout" Target="../slideLayouts/slideLayout67.xml"/><Relationship Id="rId9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33" Type="http://schemas.openxmlformats.org/officeDocument/2006/relationships/slideLayout" Target="../slideLayouts/slideLayout68.xml"/><Relationship Id="rId34" Type="http://schemas.openxmlformats.org/officeDocument/2006/relationships/slideLayout" Target="../slideLayouts/slideLayout69.xml"/><Relationship Id="rId35" Type="http://schemas.openxmlformats.org/officeDocument/2006/relationships/slideLayout" Target="../slideLayouts/slideLayout70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54.xml"/><Relationship Id="rId37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theme" Target="../theme/theme3.xml"/><Relationship Id="rId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87D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8769" y="0"/>
            <a:ext cx="7328132" cy="718695"/>
          </a:xfrm>
          <a:prstGeom prst="rect">
            <a:avLst/>
          </a:prstGeom>
        </p:spPr>
        <p:txBody>
          <a:bodyPr vert="horz" lIns="91429" tIns="45715" rIns="91429" bIns="45715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2650" y="1200152"/>
            <a:ext cx="7334250" cy="3394472"/>
          </a:xfrm>
          <a:prstGeom prst="rect">
            <a:avLst/>
          </a:prstGeom>
        </p:spPr>
        <p:txBody>
          <a:bodyPr vert="horz" lIns="91429" tIns="45715" rIns="91429" bIns="457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6767" y="4767263"/>
            <a:ext cx="1708150" cy="273844"/>
          </a:xfrm>
          <a:prstGeom prst="rect">
            <a:avLst/>
          </a:prstGeom>
          <a:blipFill dpi="0" rotWithShape="1">
            <a:blip r:embed="rId37">
              <a:alphaModFix amt="51000"/>
            </a:blip>
            <a:srcRect/>
            <a:stretch>
              <a:fillRect/>
            </a:stretch>
          </a:blipFill>
        </p:spPr>
        <p:txBody>
          <a:bodyPr vert="horz" lIns="91429" tIns="45715" rIns="91429" bIns="45715" rtlCol="0" anchor="ctr"/>
          <a:lstStyle>
            <a:lvl1pPr algn="l">
              <a:defRPr sz="1000" b="0" i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r>
              <a:rPr lang="en-US" dirty="0" smtClean="0"/>
              <a:t>June 1,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ctr">
              <a:defRPr sz="1000" b="0" i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r>
              <a:rPr lang="en-US" dirty="0" smtClean="0"/>
              <a:t>#</a:t>
            </a:r>
            <a:r>
              <a:rPr lang="en-US" dirty="0" smtClean="0"/>
              <a:t>linc15 #</a:t>
            </a:r>
            <a:r>
              <a:rPr lang="en-US" dirty="0" err="1" smtClean="0"/>
              <a:t>hackathon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8768" y="4767263"/>
            <a:ext cx="1663700" cy="273844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l">
              <a:defRPr sz="1000" b="0" i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26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45" r:id="rId2"/>
    <p:sldLayoutId id="2147483951" r:id="rId3"/>
    <p:sldLayoutId id="2147483954" r:id="rId4"/>
    <p:sldLayoutId id="2147483950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  <p:sldLayoutId id="2147483864" r:id="rId18"/>
    <p:sldLayoutId id="2147483865" r:id="rId19"/>
    <p:sldLayoutId id="2147483866" r:id="rId20"/>
    <p:sldLayoutId id="2147483867" r:id="rId21"/>
    <p:sldLayoutId id="2147483868" r:id="rId22"/>
    <p:sldLayoutId id="2147483869" r:id="rId23"/>
    <p:sldLayoutId id="2147483870" r:id="rId24"/>
    <p:sldLayoutId id="2147483871" r:id="rId25"/>
    <p:sldLayoutId id="2147483872" r:id="rId26"/>
    <p:sldLayoutId id="2147483873" r:id="rId27"/>
    <p:sldLayoutId id="2147483874" r:id="rId28"/>
    <p:sldLayoutId id="2147483936" r:id="rId29"/>
    <p:sldLayoutId id="2147483875" r:id="rId30"/>
    <p:sldLayoutId id="2147483876" r:id="rId31"/>
    <p:sldLayoutId id="2147483877" r:id="rId32"/>
    <p:sldLayoutId id="2147483942" r:id="rId33"/>
    <p:sldLayoutId id="2147483940" r:id="rId34"/>
    <p:sldLayoutId id="2147483956" r:id="rId35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dt="0"/>
  <p:txStyles>
    <p:titleStyle>
      <a:lvl1pPr algn="l" defTabSz="457146" rtl="0" eaLnBrk="1" latinLnBrk="0" hangingPunct="1">
        <a:spcBef>
          <a:spcPct val="0"/>
        </a:spcBef>
        <a:buNone/>
        <a:defRPr sz="1800" b="0" i="0" kern="1200" cap="all">
          <a:solidFill>
            <a:schemeClr val="bg1"/>
          </a:solidFill>
          <a:latin typeface="Lato Light"/>
          <a:ea typeface="+mj-ea"/>
          <a:cs typeface="Lato Light"/>
        </a:defRPr>
      </a:lvl1pPr>
    </p:titleStyle>
    <p:bodyStyle>
      <a:lvl1pPr marL="342859" indent="-342859" algn="l" defTabSz="457146" rtl="0" eaLnBrk="1" latinLnBrk="0" hangingPunct="1">
        <a:spcBef>
          <a:spcPts val="1176"/>
        </a:spcBef>
        <a:buFont typeface="Arial"/>
        <a:buChar char="•"/>
        <a:defRPr sz="2400" b="0" i="0" kern="1200">
          <a:solidFill>
            <a:srgbClr val="FFFFFF"/>
          </a:solidFill>
          <a:latin typeface="Lato Light"/>
          <a:ea typeface="+mn-ea"/>
          <a:cs typeface="Lato Light"/>
        </a:defRPr>
      </a:lvl1pPr>
      <a:lvl2pPr marL="742861" indent="-285716" algn="l" defTabSz="457146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rgbClr val="FFFFFF"/>
          </a:solidFill>
          <a:latin typeface="Lato Light"/>
          <a:ea typeface="+mn-ea"/>
          <a:cs typeface="Lato Light"/>
        </a:defRPr>
      </a:lvl2pPr>
      <a:lvl3pPr marL="1142864" indent="-228573" algn="l" defTabSz="457146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rgbClr val="FFFFFF"/>
          </a:solidFill>
          <a:latin typeface="Lato Light"/>
          <a:ea typeface="+mn-ea"/>
          <a:cs typeface="Lato Light"/>
        </a:defRPr>
      </a:lvl3pPr>
      <a:lvl4pPr marL="1600009" indent="-228573" algn="l" defTabSz="457146" rtl="0" eaLnBrk="1" latinLnBrk="0" hangingPunct="1">
        <a:spcBef>
          <a:spcPct val="20000"/>
        </a:spcBef>
        <a:buFont typeface="Arial"/>
        <a:buChar char="–"/>
        <a:defRPr sz="1400" b="0" i="0" kern="1200">
          <a:solidFill>
            <a:srgbClr val="FFFFFF"/>
          </a:solidFill>
          <a:latin typeface="Lato Light"/>
          <a:ea typeface="+mn-ea"/>
          <a:cs typeface="Lato Light"/>
        </a:defRPr>
      </a:lvl4pPr>
      <a:lvl5pPr marL="2057155" indent="-228573" algn="l" defTabSz="457146" rtl="0" eaLnBrk="1" latinLnBrk="0" hangingPunct="1">
        <a:spcBef>
          <a:spcPct val="20000"/>
        </a:spcBef>
        <a:buFont typeface="Arial"/>
        <a:buChar char="»"/>
        <a:defRPr sz="1400" b="0" i="0" kern="1200">
          <a:solidFill>
            <a:srgbClr val="FFFFFF"/>
          </a:solidFill>
          <a:latin typeface="Lato Light"/>
          <a:ea typeface="+mn-ea"/>
          <a:cs typeface="Lato Light"/>
        </a:defRPr>
      </a:lvl5pPr>
      <a:lvl6pPr marL="2514300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46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92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37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1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6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2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28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3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19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65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572A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8769" y="221278"/>
            <a:ext cx="7328132" cy="521684"/>
          </a:xfrm>
          <a:prstGeom prst="rect">
            <a:avLst/>
          </a:prstGeom>
        </p:spPr>
        <p:txBody>
          <a:bodyPr vert="horz" lIns="91429" tIns="45715" rIns="91429" bIns="45715" rtlCol="0" anchor="b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2650" y="1200152"/>
            <a:ext cx="7334250" cy="3394472"/>
          </a:xfrm>
          <a:prstGeom prst="rect">
            <a:avLst/>
          </a:prstGeom>
        </p:spPr>
        <p:txBody>
          <a:bodyPr vert="horz" lIns="91429" tIns="45715" rIns="91429" bIns="45715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6767" y="4767263"/>
            <a:ext cx="1708150" cy="273844"/>
          </a:xfrm>
          <a:prstGeom prst="rect">
            <a:avLst/>
          </a:prstGeom>
          <a:blipFill dpi="0" rotWithShape="1">
            <a:blip r:embed="rId37">
              <a:alphaModFix amt="51000"/>
            </a:blip>
            <a:srcRect/>
            <a:stretch>
              <a:fillRect/>
            </a:stretch>
          </a:blipFill>
        </p:spPr>
        <p:txBody>
          <a:bodyPr vert="horz" lIns="91429" tIns="45715" rIns="91429" bIns="45715" rtlCol="0" anchor="ctr"/>
          <a:lstStyle>
            <a:lvl1pPr algn="l">
              <a:defRPr sz="1000" b="0" i="0">
                <a:solidFill>
                  <a:srgbClr val="FFFFFF"/>
                </a:solidFill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ctr">
              <a:defRPr sz="1000" b="0" i="0">
                <a:solidFill>
                  <a:srgbClr val="FFFFFF"/>
                </a:solidFill>
                <a:latin typeface="Lato Light"/>
                <a:cs typeface="Lato Light"/>
              </a:defRPr>
            </a:lvl1pPr>
          </a:lstStyle>
          <a:p>
            <a:r>
              <a:rPr lang="en-US" smtClean="0"/>
              <a:t>#linc15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8768" y="4767263"/>
            <a:ext cx="1663700" cy="273844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l">
              <a:defRPr sz="1000" b="0" i="0">
                <a:solidFill>
                  <a:srgbClr val="FFFFFF"/>
                </a:solidFill>
                <a:latin typeface="Lato Light"/>
                <a:cs typeface="Lato Light"/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98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9" r:id="rId2"/>
    <p:sldLayoutId id="2147483955" r:id="rId3"/>
    <p:sldLayoutId id="2147483953" r:id="rId4"/>
    <p:sldLayoutId id="2147483952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  <p:sldLayoutId id="2147483919" r:id="rId15"/>
    <p:sldLayoutId id="2147483920" r:id="rId16"/>
    <p:sldLayoutId id="2147483921" r:id="rId17"/>
    <p:sldLayoutId id="2147483922" r:id="rId18"/>
    <p:sldLayoutId id="2147483923" r:id="rId19"/>
    <p:sldLayoutId id="2147483924" r:id="rId20"/>
    <p:sldLayoutId id="2147483925" r:id="rId21"/>
    <p:sldLayoutId id="2147483926" r:id="rId22"/>
    <p:sldLayoutId id="2147483927" r:id="rId23"/>
    <p:sldLayoutId id="2147483928" r:id="rId24"/>
    <p:sldLayoutId id="2147483929" r:id="rId25"/>
    <p:sldLayoutId id="2147483930" r:id="rId26"/>
    <p:sldLayoutId id="2147483931" r:id="rId27"/>
    <p:sldLayoutId id="2147483932" r:id="rId28"/>
    <p:sldLayoutId id="2147483937" r:id="rId29"/>
    <p:sldLayoutId id="2147483933" r:id="rId30"/>
    <p:sldLayoutId id="2147483934" r:id="rId31"/>
    <p:sldLayoutId id="2147483935" r:id="rId32"/>
    <p:sldLayoutId id="2147483943" r:id="rId33"/>
    <p:sldLayoutId id="2147483957" r:id="rId34"/>
    <p:sldLayoutId id="2147483958" r:id="rId35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dt="0"/>
  <p:txStyles>
    <p:titleStyle>
      <a:lvl1pPr algn="l" defTabSz="457146" rtl="0" eaLnBrk="1" latinLnBrk="0" hangingPunct="1">
        <a:spcBef>
          <a:spcPct val="0"/>
        </a:spcBef>
        <a:buNone/>
        <a:defRPr sz="1800" b="0" i="0" kern="1200" cap="all">
          <a:solidFill>
            <a:schemeClr val="bg1"/>
          </a:solidFill>
          <a:latin typeface="Lato Light"/>
          <a:ea typeface="+mj-ea"/>
          <a:cs typeface="Lato Light"/>
        </a:defRPr>
      </a:lvl1pPr>
    </p:titleStyle>
    <p:bodyStyle>
      <a:lvl1pPr marL="342859" indent="-342859" algn="l" defTabSz="457146" rtl="0" eaLnBrk="1" latinLnBrk="0" hangingPunct="1">
        <a:spcBef>
          <a:spcPts val="1176"/>
        </a:spcBef>
        <a:buFont typeface="Arial"/>
        <a:buChar char="•"/>
        <a:defRPr sz="2400" b="0" i="0" kern="1200">
          <a:solidFill>
            <a:srgbClr val="FFFFFF"/>
          </a:solidFill>
          <a:latin typeface="Lato Light"/>
          <a:ea typeface="+mn-ea"/>
          <a:cs typeface="Lato Light"/>
        </a:defRPr>
      </a:lvl1pPr>
      <a:lvl2pPr marL="742861" indent="-285716" algn="l" defTabSz="457146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rgbClr val="FFFFFF"/>
          </a:solidFill>
          <a:latin typeface="Lato Light"/>
          <a:ea typeface="+mn-ea"/>
          <a:cs typeface="Lato Light"/>
        </a:defRPr>
      </a:lvl2pPr>
      <a:lvl3pPr marL="1142864" indent="-228573" algn="l" defTabSz="457146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rgbClr val="FFFFFF"/>
          </a:solidFill>
          <a:latin typeface="Lato Light"/>
          <a:ea typeface="+mn-ea"/>
          <a:cs typeface="Lato Light"/>
        </a:defRPr>
      </a:lvl3pPr>
      <a:lvl4pPr marL="1600009" indent="-228573" algn="l" defTabSz="457146" rtl="0" eaLnBrk="1" latinLnBrk="0" hangingPunct="1">
        <a:spcBef>
          <a:spcPct val="20000"/>
        </a:spcBef>
        <a:buFont typeface="Arial"/>
        <a:buChar char="–"/>
        <a:defRPr sz="1400" b="0" i="0" kern="1200">
          <a:solidFill>
            <a:srgbClr val="FFFFFF"/>
          </a:solidFill>
          <a:latin typeface="Lato Light"/>
          <a:ea typeface="+mn-ea"/>
          <a:cs typeface="Lato Light"/>
        </a:defRPr>
      </a:lvl4pPr>
      <a:lvl5pPr marL="2057155" indent="-228573" algn="l" defTabSz="457146" rtl="0" eaLnBrk="1" latinLnBrk="0" hangingPunct="1">
        <a:spcBef>
          <a:spcPct val="20000"/>
        </a:spcBef>
        <a:buFont typeface="Arial"/>
        <a:buChar char="»"/>
        <a:defRPr sz="1400" b="0" i="0" kern="1200">
          <a:solidFill>
            <a:srgbClr val="FFFFFF"/>
          </a:solidFill>
          <a:latin typeface="Lato Light"/>
          <a:ea typeface="+mn-ea"/>
          <a:cs typeface="Lato Light"/>
        </a:defRPr>
      </a:lvl5pPr>
      <a:lvl6pPr marL="2514300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46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92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37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1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6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2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28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3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19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65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8769" y="508968"/>
            <a:ext cx="7328132" cy="233994"/>
          </a:xfrm>
          <a:prstGeom prst="rect">
            <a:avLst/>
          </a:prstGeom>
        </p:spPr>
        <p:txBody>
          <a:bodyPr vert="horz" lIns="91429" tIns="45715" rIns="91429" bIns="45715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2650" y="1200152"/>
            <a:ext cx="7334250" cy="3394472"/>
          </a:xfrm>
          <a:prstGeom prst="rect">
            <a:avLst/>
          </a:prstGeom>
        </p:spPr>
        <p:txBody>
          <a:bodyPr vert="horz" lIns="91429" tIns="45715" rIns="91429" bIns="45715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2650" y="4767263"/>
            <a:ext cx="1708150" cy="273844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l">
              <a:defRPr sz="1200" b="0" i="0">
                <a:solidFill>
                  <a:srgbClr val="2F2F2F"/>
                </a:solidFill>
                <a:latin typeface="Lato Light"/>
                <a:cs typeface="Lato Ligh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ctr">
              <a:defRPr sz="1200" b="0" i="0">
                <a:solidFill>
                  <a:srgbClr val="2F2F2F"/>
                </a:solidFill>
                <a:latin typeface="Lato Light"/>
                <a:cs typeface="Lato Light"/>
              </a:defRPr>
            </a:lvl1pPr>
          </a:lstStyle>
          <a:p>
            <a:r>
              <a:rPr lang="en-US" smtClean="0"/>
              <a:t>#linc15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1663700" cy="273844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r">
              <a:defRPr sz="1200" b="0" i="0">
                <a:solidFill>
                  <a:srgbClr val="2F2F2F"/>
                </a:solidFill>
                <a:latin typeface="Lato Light"/>
                <a:cs typeface="Lato Light"/>
              </a:defRPr>
            </a:lvl1pPr>
          </a:lstStyle>
          <a:p>
            <a:fld id="{8EEC046D-23A4-274C-8B4C-1A8F0B6D3F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955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80" r:id="rId2"/>
    <p:sldLayoutId id="2147483781" r:id="rId3"/>
    <p:sldLayoutId id="2147483782" r:id="rId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dt="0"/>
  <p:txStyles>
    <p:titleStyle>
      <a:lvl1pPr algn="l" defTabSz="457146" rtl="0" eaLnBrk="1" latinLnBrk="0" hangingPunct="1">
        <a:spcBef>
          <a:spcPct val="0"/>
        </a:spcBef>
        <a:buNone/>
        <a:defRPr sz="1800" b="0" i="0" kern="1200" cap="all">
          <a:solidFill>
            <a:srgbClr val="2F2F2F"/>
          </a:solidFill>
          <a:latin typeface="Lato Light"/>
          <a:ea typeface="+mj-ea"/>
          <a:cs typeface="Lato Light"/>
        </a:defRPr>
      </a:lvl1pPr>
    </p:titleStyle>
    <p:bodyStyle>
      <a:lvl1pPr marL="342859" indent="-342859" algn="l" defTabSz="457146" rtl="0" eaLnBrk="1" latinLnBrk="0" hangingPunct="1">
        <a:spcBef>
          <a:spcPts val="1176"/>
        </a:spcBef>
        <a:buFont typeface="Arial"/>
        <a:buChar char="•"/>
        <a:defRPr sz="2400" b="0" i="0" kern="1200">
          <a:solidFill>
            <a:srgbClr val="2F2F2F"/>
          </a:solidFill>
          <a:latin typeface="Lato Light"/>
          <a:ea typeface="+mn-ea"/>
          <a:cs typeface="Lato Light"/>
        </a:defRPr>
      </a:lvl1pPr>
      <a:lvl2pPr marL="742861" indent="-285716" algn="l" defTabSz="457146" rtl="0" eaLnBrk="1" latinLnBrk="0" hangingPunct="1">
        <a:spcBef>
          <a:spcPct val="20000"/>
        </a:spcBef>
        <a:buFont typeface="Arial"/>
        <a:buChar char="–"/>
        <a:defRPr sz="1800" b="0" i="0" kern="1200">
          <a:solidFill>
            <a:srgbClr val="2F2F2F"/>
          </a:solidFill>
          <a:latin typeface="Lato Light"/>
          <a:ea typeface="+mn-ea"/>
          <a:cs typeface="Lato Light"/>
        </a:defRPr>
      </a:lvl2pPr>
      <a:lvl3pPr marL="1142864" indent="-228573" algn="l" defTabSz="457146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rgbClr val="2F2F2F"/>
          </a:solidFill>
          <a:latin typeface="Lato Light"/>
          <a:ea typeface="+mn-ea"/>
          <a:cs typeface="Lato Light"/>
        </a:defRPr>
      </a:lvl3pPr>
      <a:lvl4pPr marL="1600009" indent="-228573" algn="l" defTabSz="457146" rtl="0" eaLnBrk="1" latinLnBrk="0" hangingPunct="1">
        <a:spcBef>
          <a:spcPct val="20000"/>
        </a:spcBef>
        <a:buFont typeface="Arial"/>
        <a:buChar char="–"/>
        <a:defRPr sz="1400" b="0" i="0" kern="1200">
          <a:solidFill>
            <a:srgbClr val="2F2F2F"/>
          </a:solidFill>
          <a:latin typeface="Lato Light"/>
          <a:ea typeface="+mn-ea"/>
          <a:cs typeface="Lato Light"/>
        </a:defRPr>
      </a:lvl4pPr>
      <a:lvl5pPr marL="2057155" indent="-228573" algn="l" defTabSz="457146" rtl="0" eaLnBrk="1" latinLnBrk="0" hangingPunct="1">
        <a:spcBef>
          <a:spcPct val="20000"/>
        </a:spcBef>
        <a:buFont typeface="Arial"/>
        <a:buChar char="»"/>
        <a:defRPr sz="1400" b="0" i="0" kern="1200">
          <a:solidFill>
            <a:srgbClr val="2F2F2F"/>
          </a:solidFill>
          <a:latin typeface="Lato Light"/>
          <a:ea typeface="+mn-ea"/>
          <a:cs typeface="Lato Light"/>
        </a:defRPr>
      </a:lvl5pPr>
      <a:lvl6pPr marL="2514300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46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92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37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1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6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2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28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3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19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65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javamate/linc15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Team Dynamic Duo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Nicolas Gutierrez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Sony PlayStation Community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Eric Broyles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smtClean="0"/>
              <a:t>Siemens PLM Community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" name="Text Placeholder 1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Christine</a:t>
            </a:r>
          </a:p>
          <a:p>
            <a:r>
              <a:rPr lang="en-US" dirty="0" err="1" smtClean="0"/>
              <a:t>Cereca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Lithium</a:t>
            </a:r>
          </a:p>
          <a:p>
            <a:r>
              <a:rPr lang="en-US" dirty="0" smtClean="0"/>
              <a:t>Advisor</a:t>
            </a:r>
            <a:endParaRPr lang="en-US" dirty="0"/>
          </a:p>
        </p:txBody>
      </p:sp>
      <p:pic>
        <p:nvPicPr>
          <p:cNvPr id="17" name="Picture Placeholder 16" descr="IMG_8646 (1).jpg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" b="525"/>
          <a:stretch>
            <a:fillRect/>
          </a:stretch>
        </p:blipFill>
        <p:spPr/>
      </p:pic>
      <p:pic>
        <p:nvPicPr>
          <p:cNvPr id="21" name="Picture Placeholder 20" descr="IMG_8648 (2).jpg"/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8" r="29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525155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Popular topics</a:t>
            </a:r>
            <a:endParaRPr lang="en-US" sz="48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20020" y="603941"/>
            <a:ext cx="3880955" cy="401443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Show the most popular topics based on a weighted algorithm</a:t>
            </a:r>
          </a:p>
          <a:p>
            <a:pPr lvl="1"/>
            <a:r>
              <a:rPr lang="en-US" dirty="0"/>
              <a:t># replies</a:t>
            </a:r>
          </a:p>
          <a:p>
            <a:pPr lvl="1"/>
            <a:r>
              <a:rPr lang="en-US" dirty="0"/>
              <a:t># views</a:t>
            </a:r>
          </a:p>
          <a:p>
            <a:pPr lvl="1"/>
            <a:r>
              <a:rPr lang="en-US" dirty="0"/>
              <a:t># kudos</a:t>
            </a:r>
          </a:p>
          <a:p>
            <a:pPr lvl="1"/>
            <a:r>
              <a:rPr lang="en-US" dirty="0"/>
              <a:t># attachments</a:t>
            </a:r>
          </a:p>
          <a:p>
            <a:pPr lvl="1"/>
            <a:r>
              <a:rPr lang="en-US" dirty="0"/>
              <a:t>accepted </a:t>
            </a:r>
            <a:r>
              <a:rPr lang="en-US" dirty="0" smtClean="0"/>
              <a:t>solution</a:t>
            </a:r>
          </a:p>
          <a:p>
            <a:r>
              <a:rPr lang="en-US" dirty="0" smtClean="0"/>
              <a:t>Allows each community to determine what “most popular” means</a:t>
            </a:r>
          </a:p>
          <a:p>
            <a:r>
              <a:rPr lang="en-US" dirty="0" smtClean="0"/>
              <a:t>Three custom components</a:t>
            </a:r>
          </a:p>
          <a:p>
            <a:pPr lvl="1"/>
            <a:r>
              <a:rPr lang="en-US" dirty="0" smtClean="0"/>
              <a:t>Core - contains the main logic</a:t>
            </a:r>
            <a:endParaRPr lang="en-US" dirty="0" smtClean="0"/>
          </a:p>
          <a:p>
            <a:pPr lvl="1"/>
            <a:r>
              <a:rPr lang="en-US" dirty="0" smtClean="0"/>
              <a:t>Hero - most popular topic</a:t>
            </a:r>
          </a:p>
          <a:p>
            <a:pPr lvl="1"/>
            <a:r>
              <a:rPr lang="en-US" dirty="0" smtClean="0"/>
              <a:t>List - most popular topics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smtClean="0"/>
              <a:t>linc15 #</a:t>
            </a:r>
            <a:r>
              <a:rPr lang="en-US" dirty="0" err="1" smtClean="0"/>
              <a:t>hackathon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143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Benefits</a:t>
            </a:r>
            <a:endParaRPr lang="en-US" sz="48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20020" y="603941"/>
            <a:ext cx="3880955" cy="401443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Keep your community content fresh daily by automatically promoting the most popular posts</a:t>
            </a:r>
          </a:p>
          <a:p>
            <a:r>
              <a:rPr lang="en-US" dirty="0" smtClean="0"/>
              <a:t>No manual intervention required</a:t>
            </a:r>
          </a:p>
          <a:p>
            <a:r>
              <a:rPr lang="en-US" dirty="0" smtClean="0"/>
              <a:t>Manual override is possible if desired</a:t>
            </a:r>
          </a:p>
          <a:p>
            <a:r>
              <a:rPr lang="en-US" dirty="0"/>
              <a:t>Fully customizable</a:t>
            </a:r>
          </a:p>
          <a:p>
            <a:r>
              <a:rPr lang="en-US" dirty="0"/>
              <a:t>Useful for any </a:t>
            </a:r>
            <a:r>
              <a:rPr lang="en-US" dirty="0" smtClean="0"/>
              <a:t>community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smtClean="0"/>
              <a:t>linc15 #</a:t>
            </a:r>
            <a:r>
              <a:rPr lang="en-US" dirty="0" err="1" smtClean="0"/>
              <a:t>hackathon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243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Code &amp; Customizations</a:t>
            </a:r>
            <a:endParaRPr lang="en-US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20020" y="603941"/>
            <a:ext cx="3880955" cy="4014439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hlinkClick r:id="rId3"/>
              </a:rPr>
              <a:t>https://github.com/javamate/linc15</a:t>
            </a:r>
            <a:endParaRPr lang="en-US" dirty="0" smtClean="0"/>
          </a:p>
          <a:p>
            <a:r>
              <a:rPr lang="en-US" dirty="0" smtClean="0"/>
              <a:t>Uses Rest API v2</a:t>
            </a:r>
          </a:p>
          <a:p>
            <a:r>
              <a:rPr lang="en-US" dirty="0"/>
              <a:t>Custom </a:t>
            </a:r>
            <a:r>
              <a:rPr lang="en-US" dirty="0" smtClean="0"/>
              <a:t>components</a:t>
            </a:r>
          </a:p>
          <a:p>
            <a:r>
              <a:rPr lang="en-US" dirty="0" smtClean="0"/>
              <a:t>Custom Settings</a:t>
            </a:r>
            <a:endParaRPr lang="en-US" dirty="0"/>
          </a:p>
          <a:p>
            <a:pPr lvl="1"/>
            <a:r>
              <a:rPr lang="en-US" dirty="0"/>
              <a:t>Popularity weights</a:t>
            </a:r>
          </a:p>
          <a:p>
            <a:pPr lvl="1"/>
            <a:r>
              <a:rPr lang="en-US" dirty="0"/>
              <a:t>Default hero image</a:t>
            </a:r>
          </a:p>
          <a:p>
            <a:r>
              <a:rPr lang="en-US" dirty="0"/>
              <a:t>Custom Metadata</a:t>
            </a:r>
          </a:p>
          <a:p>
            <a:r>
              <a:rPr lang="en-US" dirty="0" smtClean="0"/>
              <a:t>Custom </a:t>
            </a:r>
            <a:r>
              <a:rPr lang="en-US" dirty="0"/>
              <a:t>Text Properties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smtClean="0"/>
              <a:t>linc15 #</a:t>
            </a:r>
            <a:r>
              <a:rPr lang="en-US" dirty="0" err="1" smtClean="0"/>
              <a:t>hackathon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996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Demo</a:t>
            </a:r>
            <a:endParaRPr lang="en-US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20020" y="603941"/>
            <a:ext cx="3880955" cy="4014439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smtClean="0"/>
              <a:t>linc15 #</a:t>
            </a:r>
            <a:r>
              <a:rPr lang="en-US" dirty="0" err="1" smtClean="0"/>
              <a:t>hackathon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93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#linc15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05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#linc15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118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ithium-2clrppt-template-2014">
  <a:themeElements>
    <a:clrScheme name="Powerpoint 2015">
      <a:dk1>
        <a:srgbClr val="4A4A4A"/>
      </a:dk1>
      <a:lt1>
        <a:srgbClr val="FFFFFF"/>
      </a:lt1>
      <a:dk2>
        <a:srgbClr val="2F2F2F"/>
      </a:dk2>
      <a:lt2>
        <a:srgbClr val="FFFFFF"/>
      </a:lt2>
      <a:accent1>
        <a:srgbClr val="DD3938"/>
      </a:accent1>
      <a:accent2>
        <a:srgbClr val="409948"/>
      </a:accent2>
      <a:accent3>
        <a:srgbClr val="3AA6CB"/>
      </a:accent3>
      <a:accent4>
        <a:srgbClr val="EB5B3A"/>
      </a:accent4>
      <a:accent5>
        <a:srgbClr val="DD2B59"/>
      </a:accent5>
      <a:accent6>
        <a:srgbClr val="562C69"/>
      </a:accent6>
      <a:hlink>
        <a:srgbClr val="FFFFFF"/>
      </a:hlink>
      <a:folHlink>
        <a:srgbClr val="FEEB4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76200" cmpd="sng">
          <a:noFill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 w="28575" cmpd="sng">
          <a:solidFill>
            <a:schemeClr val="bg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rgbClr val="FFFFFF"/>
            </a:solidFill>
            <a:latin typeface="Lato Light"/>
            <a:cs typeface="Lato Ligh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Custom 2">
      <a:dk1>
        <a:srgbClr val="4A4A4A"/>
      </a:dk1>
      <a:lt1>
        <a:srgbClr val="FFFFFF"/>
      </a:lt1>
      <a:dk2>
        <a:srgbClr val="2F2F2F"/>
      </a:dk2>
      <a:lt2>
        <a:srgbClr val="FFFFFF"/>
      </a:lt2>
      <a:accent1>
        <a:srgbClr val="329BC7"/>
      </a:accent1>
      <a:accent2>
        <a:srgbClr val="EC5E3A"/>
      </a:accent2>
      <a:accent3>
        <a:srgbClr val="4C245F"/>
      </a:accent3>
      <a:accent4>
        <a:srgbClr val="DD3731"/>
      </a:accent4>
      <a:accent5>
        <a:srgbClr val="35903D"/>
      </a:accent5>
      <a:accent6>
        <a:srgbClr val="DD2E6C"/>
      </a:accent6>
      <a:hlink>
        <a:srgbClr val="FFFFFF"/>
      </a:hlink>
      <a:folHlink>
        <a:srgbClr val="FEEB4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76200" cmpd="sng">
          <a:solidFill>
            <a:srgbClr val="FFFFFF"/>
          </a:solidFill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 w="28575" cmpd="sng">
          <a:solidFill>
            <a:schemeClr val="bg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 dirty="0" smtClean="0">
            <a:solidFill>
              <a:srgbClr val="FFFFFF"/>
            </a:solidFill>
            <a:latin typeface="Lato Light"/>
            <a:cs typeface="Lato Light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3_Office Theme">
  <a:themeElements>
    <a:clrScheme name="Custom 2">
      <a:dk1>
        <a:srgbClr val="4A4A4A"/>
      </a:dk1>
      <a:lt1>
        <a:srgbClr val="FFFFFF"/>
      </a:lt1>
      <a:dk2>
        <a:srgbClr val="2F2F2F"/>
      </a:dk2>
      <a:lt2>
        <a:srgbClr val="FFFFFF"/>
      </a:lt2>
      <a:accent1>
        <a:srgbClr val="329BC7"/>
      </a:accent1>
      <a:accent2>
        <a:srgbClr val="EC5E3A"/>
      </a:accent2>
      <a:accent3>
        <a:srgbClr val="4C245F"/>
      </a:accent3>
      <a:accent4>
        <a:srgbClr val="DD3731"/>
      </a:accent4>
      <a:accent5>
        <a:srgbClr val="35903D"/>
      </a:accent5>
      <a:accent6>
        <a:srgbClr val="DD2E6C"/>
      </a:accent6>
      <a:hlink>
        <a:srgbClr val="FFFFFF"/>
      </a:hlink>
      <a:folHlink>
        <a:srgbClr val="FEEB4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 cmpd="sng">
          <a:solidFill>
            <a:schemeClr val="bg1">
              <a:alpha val="42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Lithium-2clrppt-template-2014.potx</Template>
  <TotalTime>21000</TotalTime>
  <Words>196</Words>
  <Application>Microsoft Macintosh PowerPoint</Application>
  <PresentationFormat>On-screen Show (16:9)</PresentationFormat>
  <Paragraphs>51</Paragraphs>
  <Slides>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Lithium-2clrppt-template-2014</vt:lpstr>
      <vt:lpstr>2_Office Theme</vt:lpstr>
      <vt:lpstr>3_Office Theme</vt:lpstr>
      <vt:lpstr>PowerPoint Presentation</vt:lpstr>
      <vt:lpstr>Popular topics</vt:lpstr>
      <vt:lpstr>Benefits</vt:lpstr>
      <vt:lpstr>Code &amp; Customizations</vt:lpstr>
      <vt:lpstr>Demo</vt:lpstr>
      <vt:lpstr>PowerPoint Presentation</vt:lpstr>
      <vt:lpstr>PowerPoint Presentation</vt:lpstr>
    </vt:vector>
  </TitlesOfParts>
  <Company>Klout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Monique Johnson</dc:creator>
  <cp:lastModifiedBy>Eric Broyles</cp:lastModifiedBy>
  <cp:revision>575</cp:revision>
  <dcterms:created xsi:type="dcterms:W3CDTF">2014-07-14T19:40:44Z</dcterms:created>
  <dcterms:modified xsi:type="dcterms:W3CDTF">2015-06-02T01:23:50Z</dcterms:modified>
</cp:coreProperties>
</file>